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65" r:id="rId4"/>
    <p:sldId id="258" r:id="rId5"/>
    <p:sldId id="266" r:id="rId6"/>
    <p:sldId id="264" r:id="rId7"/>
    <p:sldId id="261" r:id="rId8"/>
    <p:sldId id="260" r:id="rId9"/>
    <p:sldId id="262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FD228B-CE49-4389-844F-00E8BFDE190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843F6D4-9F92-4AEE-99AA-55540D7666AA}">
      <dgm:prSet phldrT="[Текст]" custT="1"/>
      <dgm:spPr/>
      <dgm:t>
        <a:bodyPr/>
        <a:lstStyle/>
        <a:p>
          <a:r>
            <a:rPr lang="ru-RU" sz="1600" b="1" dirty="0" err="1" smtClean="0"/>
            <a:t>Взаимопознание</a:t>
          </a:r>
          <a:r>
            <a:rPr lang="ru-RU" sz="1600" b="1" dirty="0" smtClean="0"/>
            <a:t/>
          </a:r>
          <a:br>
            <a:rPr lang="ru-RU" sz="1600" b="1" dirty="0" smtClean="0"/>
          </a:br>
          <a:r>
            <a:rPr lang="ru-RU" sz="1600" b="1" dirty="0" smtClean="0"/>
            <a:t>и </a:t>
          </a:r>
          <a:r>
            <a:rPr lang="ru-RU" sz="1600" b="1" dirty="0" err="1" smtClean="0"/>
            <a:t>взаимоинформиро-вание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B938CF52-41CC-4101-83B3-ADE0524DF1FC}" type="parTrans" cxnId="{23DE3FBC-C9EE-4204-9CB2-DEE7E9E54D5A}">
      <dgm:prSet/>
      <dgm:spPr/>
      <dgm:t>
        <a:bodyPr/>
        <a:lstStyle/>
        <a:p>
          <a:endParaRPr lang="ru-RU"/>
        </a:p>
      </dgm:t>
    </dgm:pt>
    <dgm:pt modelId="{5711A551-550C-457F-9326-960A68F7E14F}" type="sibTrans" cxnId="{23DE3FBC-C9EE-4204-9CB2-DEE7E9E54D5A}">
      <dgm:prSet/>
      <dgm:spPr/>
      <dgm:t>
        <a:bodyPr/>
        <a:lstStyle/>
        <a:p>
          <a:endParaRPr lang="ru-RU"/>
        </a:p>
      </dgm:t>
    </dgm:pt>
    <dgm:pt modelId="{A448FF7B-71AD-4E31-BE4D-E82391134934}">
      <dgm:prSet phldrT="[Текст]"/>
      <dgm:spPr/>
      <dgm:t>
        <a:bodyPr/>
        <a:lstStyle/>
        <a:p>
          <a:r>
            <a:rPr lang="ru-RU" b="1" dirty="0" smtClean="0"/>
            <a:t>Совместная деятельность</a:t>
          </a:r>
          <a:br>
            <a:rPr lang="ru-RU" b="1" dirty="0" smtClean="0"/>
          </a:br>
          <a:r>
            <a:rPr lang="ru-RU" b="1" dirty="0" smtClean="0"/>
            <a:t>педагогов, родителей, детей</a:t>
          </a:r>
          <a:endParaRPr lang="ru-RU" dirty="0"/>
        </a:p>
      </dgm:t>
    </dgm:pt>
    <dgm:pt modelId="{9D7EA81E-9DAE-4228-8019-0C6E3764C9B9}" type="parTrans" cxnId="{4B5966F9-4D8E-4158-9D97-39AA179E8B14}">
      <dgm:prSet/>
      <dgm:spPr/>
      <dgm:t>
        <a:bodyPr/>
        <a:lstStyle/>
        <a:p>
          <a:endParaRPr lang="ru-RU"/>
        </a:p>
      </dgm:t>
    </dgm:pt>
    <dgm:pt modelId="{5187B554-3F01-4A68-8F9F-A181140E4925}" type="sibTrans" cxnId="{4B5966F9-4D8E-4158-9D97-39AA179E8B14}">
      <dgm:prSet/>
      <dgm:spPr/>
      <dgm:t>
        <a:bodyPr/>
        <a:lstStyle/>
        <a:p>
          <a:endParaRPr lang="ru-RU"/>
        </a:p>
      </dgm:t>
    </dgm:pt>
    <dgm:pt modelId="{B0F5BDE8-055D-47E6-B225-E980F4A30356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Непрерывное образование</a:t>
          </a:r>
          <a:br>
            <a:rPr lang="ru-RU" b="1" dirty="0" smtClean="0"/>
          </a:br>
          <a:r>
            <a:rPr lang="ru-RU" b="1" dirty="0" smtClean="0"/>
            <a:t>воспитывающих взрослых</a:t>
          </a:r>
          <a:endParaRPr lang="ru-RU" dirty="0" smtClean="0"/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7756673-FDBA-4FED-B65B-97AD7326FB30}" type="parTrans" cxnId="{CED80B70-9F77-44D5-B5DB-C0156F3B5AA5}">
      <dgm:prSet/>
      <dgm:spPr/>
      <dgm:t>
        <a:bodyPr/>
        <a:lstStyle/>
        <a:p>
          <a:endParaRPr lang="ru-RU"/>
        </a:p>
      </dgm:t>
    </dgm:pt>
    <dgm:pt modelId="{0C94BA7E-5E4C-4F90-A63F-F9869D922AD5}" type="sibTrans" cxnId="{CED80B70-9F77-44D5-B5DB-C0156F3B5AA5}">
      <dgm:prSet/>
      <dgm:spPr/>
      <dgm:t>
        <a:bodyPr/>
        <a:lstStyle/>
        <a:p>
          <a:endParaRPr lang="ru-RU"/>
        </a:p>
      </dgm:t>
    </dgm:pt>
    <dgm:pt modelId="{767E0ABE-4E37-449A-8662-D451DD05FFCD}" type="pres">
      <dgm:prSet presAssocID="{D0FD228B-CE49-4389-844F-00E8BFDE1907}" presName="compositeShape" presStyleCnt="0">
        <dgm:presLayoutVars>
          <dgm:chMax val="7"/>
          <dgm:dir/>
          <dgm:resizeHandles val="exact"/>
        </dgm:presLayoutVars>
      </dgm:prSet>
      <dgm:spPr/>
    </dgm:pt>
    <dgm:pt modelId="{88652E69-4827-413D-AF40-496CA72A089E}" type="pres">
      <dgm:prSet presAssocID="{6843F6D4-9F92-4AEE-99AA-55540D7666AA}" presName="circ1" presStyleLbl="vennNode1" presStyleIdx="0" presStyleCnt="3"/>
      <dgm:spPr/>
      <dgm:t>
        <a:bodyPr/>
        <a:lstStyle/>
        <a:p>
          <a:endParaRPr lang="ru-RU"/>
        </a:p>
      </dgm:t>
    </dgm:pt>
    <dgm:pt modelId="{6FB14CB8-D7B5-4014-8A0C-5C184EA9BEC6}" type="pres">
      <dgm:prSet presAssocID="{6843F6D4-9F92-4AEE-99AA-55540D7666A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C00ED-4265-47B5-A2C6-995DCC1AAFCC}" type="pres">
      <dgm:prSet presAssocID="{A448FF7B-71AD-4E31-BE4D-E82391134934}" presName="circ2" presStyleLbl="vennNode1" presStyleIdx="1" presStyleCnt="3"/>
      <dgm:spPr/>
      <dgm:t>
        <a:bodyPr/>
        <a:lstStyle/>
        <a:p>
          <a:endParaRPr lang="ru-RU"/>
        </a:p>
      </dgm:t>
    </dgm:pt>
    <dgm:pt modelId="{A483FC21-5F3C-4BE1-B3BB-9506BA3D87B7}" type="pres">
      <dgm:prSet presAssocID="{A448FF7B-71AD-4E31-BE4D-E8239113493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51683-2874-4C45-83CE-226659882A67}" type="pres">
      <dgm:prSet presAssocID="{B0F5BDE8-055D-47E6-B225-E980F4A30356}" presName="circ3" presStyleLbl="vennNode1" presStyleIdx="2" presStyleCnt="3" custLinFactNeighborX="612" custLinFactNeighborY="-2043"/>
      <dgm:spPr/>
      <dgm:t>
        <a:bodyPr/>
        <a:lstStyle/>
        <a:p>
          <a:endParaRPr lang="ru-RU"/>
        </a:p>
      </dgm:t>
    </dgm:pt>
    <dgm:pt modelId="{C54639E5-5383-4583-A5F1-CDB626BDB9A3}" type="pres">
      <dgm:prSet presAssocID="{B0F5BDE8-055D-47E6-B225-E980F4A3035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5966F9-4D8E-4158-9D97-39AA179E8B14}" srcId="{D0FD228B-CE49-4389-844F-00E8BFDE1907}" destId="{A448FF7B-71AD-4E31-BE4D-E82391134934}" srcOrd="1" destOrd="0" parTransId="{9D7EA81E-9DAE-4228-8019-0C6E3764C9B9}" sibTransId="{5187B554-3F01-4A68-8F9F-A181140E4925}"/>
    <dgm:cxn modelId="{6C24D4F5-8B10-4540-B7BB-85DA6114E096}" type="presOf" srcId="{A448FF7B-71AD-4E31-BE4D-E82391134934}" destId="{501C00ED-4265-47B5-A2C6-995DCC1AAFCC}" srcOrd="0" destOrd="0" presId="urn:microsoft.com/office/officeart/2005/8/layout/venn1"/>
    <dgm:cxn modelId="{23DE3FBC-C9EE-4204-9CB2-DEE7E9E54D5A}" srcId="{D0FD228B-CE49-4389-844F-00E8BFDE1907}" destId="{6843F6D4-9F92-4AEE-99AA-55540D7666AA}" srcOrd="0" destOrd="0" parTransId="{B938CF52-41CC-4101-83B3-ADE0524DF1FC}" sibTransId="{5711A551-550C-457F-9326-960A68F7E14F}"/>
    <dgm:cxn modelId="{7923CEE1-5C0F-4794-9B92-F1D423DD8A4A}" type="presOf" srcId="{B0F5BDE8-055D-47E6-B225-E980F4A30356}" destId="{2B751683-2874-4C45-83CE-226659882A67}" srcOrd="0" destOrd="0" presId="urn:microsoft.com/office/officeart/2005/8/layout/venn1"/>
    <dgm:cxn modelId="{47F30E05-B240-4C1F-B895-2C4CC096004E}" type="presOf" srcId="{D0FD228B-CE49-4389-844F-00E8BFDE1907}" destId="{767E0ABE-4E37-449A-8662-D451DD05FFCD}" srcOrd="0" destOrd="0" presId="urn:microsoft.com/office/officeart/2005/8/layout/venn1"/>
    <dgm:cxn modelId="{CED80B70-9F77-44D5-B5DB-C0156F3B5AA5}" srcId="{D0FD228B-CE49-4389-844F-00E8BFDE1907}" destId="{B0F5BDE8-055D-47E6-B225-E980F4A30356}" srcOrd="2" destOrd="0" parTransId="{27756673-FDBA-4FED-B65B-97AD7326FB30}" sibTransId="{0C94BA7E-5E4C-4F90-A63F-F9869D922AD5}"/>
    <dgm:cxn modelId="{8BCDC18E-D814-4FBF-8EE8-C42137506E4A}" type="presOf" srcId="{A448FF7B-71AD-4E31-BE4D-E82391134934}" destId="{A483FC21-5F3C-4BE1-B3BB-9506BA3D87B7}" srcOrd="1" destOrd="0" presId="urn:microsoft.com/office/officeart/2005/8/layout/venn1"/>
    <dgm:cxn modelId="{FA490C8D-B32F-4C6A-9FBD-9F4189B1076A}" type="presOf" srcId="{B0F5BDE8-055D-47E6-B225-E980F4A30356}" destId="{C54639E5-5383-4583-A5F1-CDB626BDB9A3}" srcOrd="1" destOrd="0" presId="urn:microsoft.com/office/officeart/2005/8/layout/venn1"/>
    <dgm:cxn modelId="{FBEDD666-8A43-4879-85CF-AA67D0AC97F4}" type="presOf" srcId="{6843F6D4-9F92-4AEE-99AA-55540D7666AA}" destId="{6FB14CB8-D7B5-4014-8A0C-5C184EA9BEC6}" srcOrd="1" destOrd="0" presId="urn:microsoft.com/office/officeart/2005/8/layout/venn1"/>
    <dgm:cxn modelId="{84B92739-A8B9-4AB0-A2BA-AA6937FAC411}" type="presOf" srcId="{6843F6D4-9F92-4AEE-99AA-55540D7666AA}" destId="{88652E69-4827-413D-AF40-496CA72A089E}" srcOrd="0" destOrd="0" presId="urn:microsoft.com/office/officeart/2005/8/layout/venn1"/>
    <dgm:cxn modelId="{CFF73934-FB76-43BB-BB20-E4B6A8913DAE}" type="presParOf" srcId="{767E0ABE-4E37-449A-8662-D451DD05FFCD}" destId="{88652E69-4827-413D-AF40-496CA72A089E}" srcOrd="0" destOrd="0" presId="urn:microsoft.com/office/officeart/2005/8/layout/venn1"/>
    <dgm:cxn modelId="{6001EEF8-81E8-4600-ABB1-46A825040040}" type="presParOf" srcId="{767E0ABE-4E37-449A-8662-D451DD05FFCD}" destId="{6FB14CB8-D7B5-4014-8A0C-5C184EA9BEC6}" srcOrd="1" destOrd="0" presId="urn:microsoft.com/office/officeart/2005/8/layout/venn1"/>
    <dgm:cxn modelId="{D718BC23-8CF3-4656-9BB3-796B283F0450}" type="presParOf" srcId="{767E0ABE-4E37-449A-8662-D451DD05FFCD}" destId="{501C00ED-4265-47B5-A2C6-995DCC1AAFCC}" srcOrd="2" destOrd="0" presId="urn:microsoft.com/office/officeart/2005/8/layout/venn1"/>
    <dgm:cxn modelId="{1B8648E9-5D79-4D69-930B-E8469AE57F76}" type="presParOf" srcId="{767E0ABE-4E37-449A-8662-D451DD05FFCD}" destId="{A483FC21-5F3C-4BE1-B3BB-9506BA3D87B7}" srcOrd="3" destOrd="0" presId="urn:microsoft.com/office/officeart/2005/8/layout/venn1"/>
    <dgm:cxn modelId="{109D1F4C-58A8-4936-AA27-4593A2EAA2EF}" type="presParOf" srcId="{767E0ABE-4E37-449A-8662-D451DD05FFCD}" destId="{2B751683-2874-4C45-83CE-226659882A67}" srcOrd="4" destOrd="0" presId="urn:microsoft.com/office/officeart/2005/8/layout/venn1"/>
    <dgm:cxn modelId="{453262A7-5847-4FA8-8A7A-1AFBCDD61930}" type="presParOf" srcId="{767E0ABE-4E37-449A-8662-D451DD05FFCD}" destId="{C54639E5-5383-4583-A5F1-CDB626BDB9A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B64DAB-D274-4047-A4FD-AB67EA7787C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BF25A6-8DF4-45AD-AA7F-439B7B281FF4}">
      <dgm:prSet/>
      <dgm:spPr/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лекции</a:t>
          </a:r>
          <a:endParaRPr lang="ru-RU" b="1" dirty="0">
            <a:solidFill>
              <a:srgbClr val="002060"/>
            </a:solidFill>
          </a:endParaRPr>
        </a:p>
      </dgm:t>
    </dgm:pt>
    <dgm:pt modelId="{4FCDF226-BAC7-4740-8617-0D0C75388179}" type="parTrans" cxnId="{49837CDA-5CFC-477E-BE4B-1F24617DBE54}">
      <dgm:prSet/>
      <dgm:spPr/>
      <dgm:t>
        <a:bodyPr/>
        <a:lstStyle/>
        <a:p>
          <a:endParaRPr lang="ru-RU"/>
        </a:p>
      </dgm:t>
    </dgm:pt>
    <dgm:pt modelId="{01891A4D-3EB0-4C35-AD72-DE017245BEE8}" type="sibTrans" cxnId="{49837CDA-5CFC-477E-BE4B-1F24617DBE54}">
      <dgm:prSet/>
      <dgm:spPr/>
      <dgm:t>
        <a:bodyPr/>
        <a:lstStyle/>
        <a:p>
          <a:endParaRPr lang="ru-RU"/>
        </a:p>
      </dgm:t>
    </dgm:pt>
    <dgm:pt modelId="{74440C7F-81E5-4CAB-984B-A9ACA65C5876}">
      <dgm:prSet/>
      <dgm:spPr/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семинары</a:t>
          </a:r>
          <a:endParaRPr lang="ru-RU" b="1" dirty="0">
            <a:solidFill>
              <a:srgbClr val="002060"/>
            </a:solidFill>
          </a:endParaRPr>
        </a:p>
      </dgm:t>
    </dgm:pt>
    <dgm:pt modelId="{56BA9691-F510-4348-971A-8B09851A3639}" type="parTrans" cxnId="{4083D832-5C47-4B08-A467-1A9850EC2D61}">
      <dgm:prSet/>
      <dgm:spPr/>
      <dgm:t>
        <a:bodyPr/>
        <a:lstStyle/>
        <a:p>
          <a:endParaRPr lang="ru-RU"/>
        </a:p>
      </dgm:t>
    </dgm:pt>
    <dgm:pt modelId="{9CA0F816-7184-439D-A1E0-8952919AA65E}" type="sibTrans" cxnId="{4083D832-5C47-4B08-A467-1A9850EC2D61}">
      <dgm:prSet/>
      <dgm:spPr/>
      <dgm:t>
        <a:bodyPr/>
        <a:lstStyle/>
        <a:p>
          <a:endParaRPr lang="ru-RU"/>
        </a:p>
      </dgm:t>
    </dgm:pt>
    <dgm:pt modelId="{83C25C65-B902-4727-A0A6-758A97815150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проекты</a:t>
          </a:r>
          <a:endParaRPr lang="ru-RU" sz="1400" b="1" dirty="0">
            <a:solidFill>
              <a:srgbClr val="002060"/>
            </a:solidFill>
          </a:endParaRPr>
        </a:p>
      </dgm:t>
    </dgm:pt>
    <dgm:pt modelId="{B85ED19C-97EA-4696-8B0C-009EB60251FF}" type="parTrans" cxnId="{A9D59739-DEFB-4026-8B22-A406D9846420}">
      <dgm:prSet/>
      <dgm:spPr/>
      <dgm:t>
        <a:bodyPr/>
        <a:lstStyle/>
        <a:p>
          <a:endParaRPr lang="ru-RU"/>
        </a:p>
      </dgm:t>
    </dgm:pt>
    <dgm:pt modelId="{C3D30F89-C4DA-494F-B2A4-6ECD99A82BA2}" type="sibTrans" cxnId="{A9D59739-DEFB-4026-8B22-A406D9846420}">
      <dgm:prSet/>
      <dgm:spPr/>
      <dgm:t>
        <a:bodyPr/>
        <a:lstStyle/>
        <a:p>
          <a:endParaRPr lang="ru-RU"/>
        </a:p>
      </dgm:t>
    </dgm:pt>
    <dgm:pt modelId="{193138EA-0488-4A0C-B38E-B6AAA036D5C2}">
      <dgm:prSet/>
      <dgm:spPr/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игры</a:t>
          </a:r>
          <a:endParaRPr lang="ru-RU" b="1" dirty="0">
            <a:solidFill>
              <a:srgbClr val="002060"/>
            </a:solidFill>
          </a:endParaRPr>
        </a:p>
      </dgm:t>
    </dgm:pt>
    <dgm:pt modelId="{1C88F684-FE23-4CD3-9210-A0EDF10E562E}" type="parTrans" cxnId="{905B4733-7770-4EDA-8327-435E125719F5}">
      <dgm:prSet/>
      <dgm:spPr/>
      <dgm:t>
        <a:bodyPr/>
        <a:lstStyle/>
        <a:p>
          <a:endParaRPr lang="ru-RU"/>
        </a:p>
      </dgm:t>
    </dgm:pt>
    <dgm:pt modelId="{6ABE32F4-1B06-4353-8B98-91AC11A764BA}" type="sibTrans" cxnId="{905B4733-7770-4EDA-8327-435E125719F5}">
      <dgm:prSet/>
      <dgm:spPr/>
      <dgm:t>
        <a:bodyPr/>
        <a:lstStyle/>
        <a:p>
          <a:endParaRPr lang="ru-RU"/>
        </a:p>
      </dgm:t>
    </dgm:pt>
    <dgm:pt modelId="{4BBB92BD-29FA-4CD6-98C1-B1C06B280217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тренинги</a:t>
          </a:r>
          <a:endParaRPr lang="ru-RU" b="1" dirty="0">
            <a:solidFill>
              <a:srgbClr val="002060"/>
            </a:solidFill>
          </a:endParaRPr>
        </a:p>
      </dgm:t>
    </dgm:pt>
    <dgm:pt modelId="{E72F0804-018D-4D4A-B1F5-08508780AE8E}" type="parTrans" cxnId="{02D3A5D2-09F0-40EC-A362-0D5E6AFA0753}">
      <dgm:prSet/>
      <dgm:spPr/>
    </dgm:pt>
    <dgm:pt modelId="{BAA66CA5-A0A6-485A-8080-AFF5FB1C076A}" type="sibTrans" cxnId="{02D3A5D2-09F0-40EC-A362-0D5E6AFA0753}">
      <dgm:prSet/>
      <dgm:spPr/>
    </dgm:pt>
    <dgm:pt modelId="{C2BDC450-34DC-479A-8377-97B404DB3287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b="1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b="1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002060"/>
              </a:solidFill>
            </a:rPr>
            <a:t>мастер-классы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/>
        </a:p>
      </dgm:t>
    </dgm:pt>
    <dgm:pt modelId="{083913CB-9966-48F0-8DB2-3C5130B9962C}" type="parTrans" cxnId="{9F27BDDC-0654-4666-9B44-FCF227A1BB51}">
      <dgm:prSet/>
      <dgm:spPr/>
    </dgm:pt>
    <dgm:pt modelId="{DE60123E-F23C-4C6F-83DD-7D8CB1B853F1}" type="sibTrans" cxnId="{9F27BDDC-0654-4666-9B44-FCF227A1BB51}">
      <dgm:prSet/>
      <dgm:spPr/>
    </dgm:pt>
    <dgm:pt modelId="{EEC2E4A4-B72B-450C-AE96-88B7ADC64D4D}" type="pres">
      <dgm:prSet presAssocID="{C5B64DAB-D274-4047-A4FD-AB67EA7787C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665A3E-3080-48DA-840D-B0A5BDC43E42}" type="pres">
      <dgm:prSet presAssocID="{C5B64DAB-D274-4047-A4FD-AB67EA7787CE}" presName="arrow" presStyleLbl="bgShp" presStyleIdx="0" presStyleCnt="1"/>
      <dgm:spPr/>
    </dgm:pt>
    <dgm:pt modelId="{8089783E-792F-4D86-8F94-0A047562AEC7}" type="pres">
      <dgm:prSet presAssocID="{C5B64DAB-D274-4047-A4FD-AB67EA7787CE}" presName="linearProcess" presStyleCnt="0"/>
      <dgm:spPr/>
    </dgm:pt>
    <dgm:pt modelId="{A7D38BD3-4F3A-4D6F-8331-50EC09F0EB50}" type="pres">
      <dgm:prSet presAssocID="{25BF25A6-8DF4-45AD-AA7F-439B7B281FF4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F7A1F-9CA0-4A92-9202-02F6C2B5386C}" type="pres">
      <dgm:prSet presAssocID="{01891A4D-3EB0-4C35-AD72-DE017245BEE8}" presName="sibTrans" presStyleCnt="0"/>
      <dgm:spPr/>
    </dgm:pt>
    <dgm:pt modelId="{176A844F-0639-4336-ACA6-D9F7DDD89572}" type="pres">
      <dgm:prSet presAssocID="{74440C7F-81E5-4CAB-984B-A9ACA65C5876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8D4A7-D496-468E-B400-80631E3FD73E}" type="pres">
      <dgm:prSet presAssocID="{9CA0F816-7184-439D-A1E0-8952919AA65E}" presName="sibTrans" presStyleCnt="0"/>
      <dgm:spPr/>
    </dgm:pt>
    <dgm:pt modelId="{731BBE88-C258-4CE4-8C0D-26F6500FD4D4}" type="pres">
      <dgm:prSet presAssocID="{C2BDC450-34DC-479A-8377-97B404DB3287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24019-00BB-44E9-B65F-ED5CFA596F94}" type="pres">
      <dgm:prSet presAssocID="{DE60123E-F23C-4C6F-83DD-7D8CB1B853F1}" presName="sibTrans" presStyleCnt="0"/>
      <dgm:spPr/>
    </dgm:pt>
    <dgm:pt modelId="{10E861BB-2569-43B5-80B0-BB3959299239}" type="pres">
      <dgm:prSet presAssocID="{4BBB92BD-29FA-4CD6-98C1-B1C06B280217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3E549-7A0C-461C-8361-597BF20DE261}" type="pres">
      <dgm:prSet presAssocID="{BAA66CA5-A0A6-485A-8080-AFF5FB1C076A}" presName="sibTrans" presStyleCnt="0"/>
      <dgm:spPr/>
    </dgm:pt>
    <dgm:pt modelId="{A227EEEB-8214-471F-AA73-6B521E98BFA2}" type="pres">
      <dgm:prSet presAssocID="{83C25C65-B902-4727-A0A6-758A97815150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302CE-481D-4FA4-96E5-09B3BF6DCE14}" type="pres">
      <dgm:prSet presAssocID="{C3D30F89-C4DA-494F-B2A4-6ECD99A82BA2}" presName="sibTrans" presStyleCnt="0"/>
      <dgm:spPr/>
    </dgm:pt>
    <dgm:pt modelId="{860DD0DD-0C78-444B-B155-7098BA6FB929}" type="pres">
      <dgm:prSet presAssocID="{193138EA-0488-4A0C-B38E-B6AAA036D5C2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3E11C8-22C0-4235-A392-0D447E1C5916}" type="presOf" srcId="{193138EA-0488-4A0C-B38E-B6AAA036D5C2}" destId="{860DD0DD-0C78-444B-B155-7098BA6FB929}" srcOrd="0" destOrd="0" presId="urn:microsoft.com/office/officeart/2005/8/layout/hProcess9"/>
    <dgm:cxn modelId="{78FA7B20-C9D8-4774-BAAA-5C28EBB127A4}" type="presOf" srcId="{74440C7F-81E5-4CAB-984B-A9ACA65C5876}" destId="{176A844F-0639-4336-ACA6-D9F7DDD89572}" srcOrd="0" destOrd="0" presId="urn:microsoft.com/office/officeart/2005/8/layout/hProcess9"/>
    <dgm:cxn modelId="{4083D832-5C47-4B08-A467-1A9850EC2D61}" srcId="{C5B64DAB-D274-4047-A4FD-AB67EA7787CE}" destId="{74440C7F-81E5-4CAB-984B-A9ACA65C5876}" srcOrd="1" destOrd="0" parTransId="{56BA9691-F510-4348-971A-8B09851A3639}" sibTransId="{9CA0F816-7184-439D-A1E0-8952919AA65E}"/>
    <dgm:cxn modelId="{72614DBE-7295-4739-8F9D-5EFD86C87B2B}" type="presOf" srcId="{C2BDC450-34DC-479A-8377-97B404DB3287}" destId="{731BBE88-C258-4CE4-8C0D-26F6500FD4D4}" srcOrd="0" destOrd="0" presId="urn:microsoft.com/office/officeart/2005/8/layout/hProcess9"/>
    <dgm:cxn modelId="{662C67AE-8A41-4E8E-AD8E-C130549B2E25}" type="presOf" srcId="{4BBB92BD-29FA-4CD6-98C1-B1C06B280217}" destId="{10E861BB-2569-43B5-80B0-BB3959299239}" srcOrd="0" destOrd="0" presId="urn:microsoft.com/office/officeart/2005/8/layout/hProcess9"/>
    <dgm:cxn modelId="{49837CDA-5CFC-477E-BE4B-1F24617DBE54}" srcId="{C5B64DAB-D274-4047-A4FD-AB67EA7787CE}" destId="{25BF25A6-8DF4-45AD-AA7F-439B7B281FF4}" srcOrd="0" destOrd="0" parTransId="{4FCDF226-BAC7-4740-8617-0D0C75388179}" sibTransId="{01891A4D-3EB0-4C35-AD72-DE017245BEE8}"/>
    <dgm:cxn modelId="{9F27BDDC-0654-4666-9B44-FCF227A1BB51}" srcId="{C5B64DAB-D274-4047-A4FD-AB67EA7787CE}" destId="{C2BDC450-34DC-479A-8377-97B404DB3287}" srcOrd="2" destOrd="0" parTransId="{083913CB-9966-48F0-8DB2-3C5130B9962C}" sibTransId="{DE60123E-F23C-4C6F-83DD-7D8CB1B853F1}"/>
    <dgm:cxn modelId="{78BE09D5-A811-4DC6-A918-EB7FB96B8FBB}" type="presOf" srcId="{25BF25A6-8DF4-45AD-AA7F-439B7B281FF4}" destId="{A7D38BD3-4F3A-4D6F-8331-50EC09F0EB50}" srcOrd="0" destOrd="0" presId="urn:microsoft.com/office/officeart/2005/8/layout/hProcess9"/>
    <dgm:cxn modelId="{4ACBAFA3-8CB9-4A32-AD0C-43C9F5CC99D7}" type="presOf" srcId="{83C25C65-B902-4727-A0A6-758A97815150}" destId="{A227EEEB-8214-471F-AA73-6B521E98BFA2}" srcOrd="0" destOrd="0" presId="urn:microsoft.com/office/officeart/2005/8/layout/hProcess9"/>
    <dgm:cxn modelId="{A9D59739-DEFB-4026-8B22-A406D9846420}" srcId="{C5B64DAB-D274-4047-A4FD-AB67EA7787CE}" destId="{83C25C65-B902-4727-A0A6-758A97815150}" srcOrd="4" destOrd="0" parTransId="{B85ED19C-97EA-4696-8B0C-009EB60251FF}" sibTransId="{C3D30F89-C4DA-494F-B2A4-6ECD99A82BA2}"/>
    <dgm:cxn modelId="{905B4733-7770-4EDA-8327-435E125719F5}" srcId="{C5B64DAB-D274-4047-A4FD-AB67EA7787CE}" destId="{193138EA-0488-4A0C-B38E-B6AAA036D5C2}" srcOrd="5" destOrd="0" parTransId="{1C88F684-FE23-4CD3-9210-A0EDF10E562E}" sibTransId="{6ABE32F4-1B06-4353-8B98-91AC11A764BA}"/>
    <dgm:cxn modelId="{684265BA-BE1B-4046-BAF4-BFA5C8394D28}" type="presOf" srcId="{C5B64DAB-D274-4047-A4FD-AB67EA7787CE}" destId="{EEC2E4A4-B72B-450C-AE96-88B7ADC64D4D}" srcOrd="0" destOrd="0" presId="urn:microsoft.com/office/officeart/2005/8/layout/hProcess9"/>
    <dgm:cxn modelId="{02D3A5D2-09F0-40EC-A362-0D5E6AFA0753}" srcId="{C5B64DAB-D274-4047-A4FD-AB67EA7787CE}" destId="{4BBB92BD-29FA-4CD6-98C1-B1C06B280217}" srcOrd="3" destOrd="0" parTransId="{E72F0804-018D-4D4A-B1F5-08508780AE8E}" sibTransId="{BAA66CA5-A0A6-485A-8080-AFF5FB1C076A}"/>
    <dgm:cxn modelId="{AB7E91AA-6465-4C74-B583-BB35D7AB2DE3}" type="presParOf" srcId="{EEC2E4A4-B72B-450C-AE96-88B7ADC64D4D}" destId="{9F665A3E-3080-48DA-840D-B0A5BDC43E42}" srcOrd="0" destOrd="0" presId="urn:microsoft.com/office/officeart/2005/8/layout/hProcess9"/>
    <dgm:cxn modelId="{C0B80183-5E76-4FC1-9E06-6E357E57B8C3}" type="presParOf" srcId="{EEC2E4A4-B72B-450C-AE96-88B7ADC64D4D}" destId="{8089783E-792F-4D86-8F94-0A047562AEC7}" srcOrd="1" destOrd="0" presId="urn:microsoft.com/office/officeart/2005/8/layout/hProcess9"/>
    <dgm:cxn modelId="{96897185-8683-446A-A4C9-39B93A6369E7}" type="presParOf" srcId="{8089783E-792F-4D86-8F94-0A047562AEC7}" destId="{A7D38BD3-4F3A-4D6F-8331-50EC09F0EB50}" srcOrd="0" destOrd="0" presId="urn:microsoft.com/office/officeart/2005/8/layout/hProcess9"/>
    <dgm:cxn modelId="{766755C0-BFAA-442E-9463-05F59AEEEE51}" type="presParOf" srcId="{8089783E-792F-4D86-8F94-0A047562AEC7}" destId="{2A4F7A1F-9CA0-4A92-9202-02F6C2B5386C}" srcOrd="1" destOrd="0" presId="urn:microsoft.com/office/officeart/2005/8/layout/hProcess9"/>
    <dgm:cxn modelId="{E1034428-0FE1-40F9-8C49-62C23098E30A}" type="presParOf" srcId="{8089783E-792F-4D86-8F94-0A047562AEC7}" destId="{176A844F-0639-4336-ACA6-D9F7DDD89572}" srcOrd="2" destOrd="0" presId="urn:microsoft.com/office/officeart/2005/8/layout/hProcess9"/>
    <dgm:cxn modelId="{8782D61E-6B81-4CF9-BED4-3C308AEFFB90}" type="presParOf" srcId="{8089783E-792F-4D86-8F94-0A047562AEC7}" destId="{6788D4A7-D496-468E-B400-80631E3FD73E}" srcOrd="3" destOrd="0" presId="urn:microsoft.com/office/officeart/2005/8/layout/hProcess9"/>
    <dgm:cxn modelId="{607ACDBE-E991-4B91-8EFF-4134CEE29E67}" type="presParOf" srcId="{8089783E-792F-4D86-8F94-0A047562AEC7}" destId="{731BBE88-C258-4CE4-8C0D-26F6500FD4D4}" srcOrd="4" destOrd="0" presId="urn:microsoft.com/office/officeart/2005/8/layout/hProcess9"/>
    <dgm:cxn modelId="{28060745-26D0-47AF-AD2D-66B2D7C7783D}" type="presParOf" srcId="{8089783E-792F-4D86-8F94-0A047562AEC7}" destId="{14424019-00BB-44E9-B65F-ED5CFA596F94}" srcOrd="5" destOrd="0" presId="urn:microsoft.com/office/officeart/2005/8/layout/hProcess9"/>
    <dgm:cxn modelId="{DBBFF84B-2B85-41D9-8249-17EABEC9125F}" type="presParOf" srcId="{8089783E-792F-4D86-8F94-0A047562AEC7}" destId="{10E861BB-2569-43B5-80B0-BB3959299239}" srcOrd="6" destOrd="0" presId="urn:microsoft.com/office/officeart/2005/8/layout/hProcess9"/>
    <dgm:cxn modelId="{6DF7E73F-6647-4501-ABB6-D7A9C222C1AC}" type="presParOf" srcId="{8089783E-792F-4D86-8F94-0A047562AEC7}" destId="{FD73E549-7A0C-461C-8361-597BF20DE261}" srcOrd="7" destOrd="0" presId="urn:microsoft.com/office/officeart/2005/8/layout/hProcess9"/>
    <dgm:cxn modelId="{EBF72A16-6000-46D8-AD0C-4BE8A1437907}" type="presParOf" srcId="{8089783E-792F-4D86-8F94-0A047562AEC7}" destId="{A227EEEB-8214-471F-AA73-6B521E98BFA2}" srcOrd="8" destOrd="0" presId="urn:microsoft.com/office/officeart/2005/8/layout/hProcess9"/>
    <dgm:cxn modelId="{26207164-6184-4C5D-9F02-CFCC37AE80F5}" type="presParOf" srcId="{8089783E-792F-4D86-8F94-0A047562AEC7}" destId="{199302CE-481D-4FA4-96E5-09B3BF6DCE14}" srcOrd="9" destOrd="0" presId="urn:microsoft.com/office/officeart/2005/8/layout/hProcess9"/>
    <dgm:cxn modelId="{E815BA5A-3F57-4C39-9694-2624F6B884D9}" type="presParOf" srcId="{8089783E-792F-4D86-8F94-0A047562AEC7}" destId="{860DD0DD-0C78-444B-B155-7098BA6FB929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2BEE4C-EBFA-4487-BC06-D9FE2862C85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B32D75-8969-4858-8451-326C8E08C040}">
      <dgm:prSet/>
      <dgm:spPr/>
      <dgm:t>
        <a:bodyPr/>
        <a:lstStyle/>
        <a:p>
          <a:pPr rtl="0"/>
          <a:endParaRPr lang="ru-RU" dirty="0"/>
        </a:p>
      </dgm:t>
    </dgm:pt>
    <dgm:pt modelId="{F53492F3-ECD6-486B-A23A-0C9C376D1448}" type="parTrans" cxnId="{8C4B150A-2027-426A-A237-5BDFF263E67B}">
      <dgm:prSet/>
      <dgm:spPr/>
      <dgm:t>
        <a:bodyPr/>
        <a:lstStyle/>
        <a:p>
          <a:endParaRPr lang="ru-RU"/>
        </a:p>
      </dgm:t>
    </dgm:pt>
    <dgm:pt modelId="{44F4004A-A68A-406C-9A01-685CDE911774}" type="sibTrans" cxnId="{8C4B150A-2027-426A-A237-5BDFF263E67B}">
      <dgm:prSet/>
      <dgm:spPr/>
      <dgm:t>
        <a:bodyPr/>
        <a:lstStyle/>
        <a:p>
          <a:endParaRPr lang="ru-RU"/>
        </a:p>
      </dgm:t>
    </dgm:pt>
    <dgm:pt modelId="{20DEB8E5-8F3F-48F7-B2D9-B872185B39A6}">
      <dgm:prSet/>
      <dgm:spPr/>
      <dgm:t>
        <a:bodyPr/>
        <a:lstStyle/>
        <a:p>
          <a:pPr rtl="0"/>
          <a:endParaRPr lang="ru-RU" dirty="0"/>
        </a:p>
      </dgm:t>
    </dgm:pt>
    <dgm:pt modelId="{850BEA58-8706-4D11-BCE8-FEA2851A892E}" type="parTrans" cxnId="{A239D166-A81E-4300-A0BC-284869107373}">
      <dgm:prSet/>
      <dgm:spPr/>
      <dgm:t>
        <a:bodyPr/>
        <a:lstStyle/>
        <a:p>
          <a:endParaRPr lang="ru-RU"/>
        </a:p>
      </dgm:t>
    </dgm:pt>
    <dgm:pt modelId="{87BDA452-B180-43E7-9837-2891870CC3B7}" type="sibTrans" cxnId="{A239D166-A81E-4300-A0BC-284869107373}">
      <dgm:prSet/>
      <dgm:spPr/>
      <dgm:t>
        <a:bodyPr/>
        <a:lstStyle/>
        <a:p>
          <a:endParaRPr lang="ru-RU"/>
        </a:p>
      </dgm:t>
    </dgm:pt>
    <dgm:pt modelId="{7A36B21D-69E9-443E-8ED7-D216ABE35DB1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акции</a:t>
          </a:r>
          <a:endParaRPr lang="ru-RU" dirty="0"/>
        </a:p>
      </dgm:t>
    </dgm:pt>
    <dgm:pt modelId="{771E3D06-05A3-4D4A-BF2F-C837F8F823ED}" type="parTrans" cxnId="{2471277E-5A88-4EB5-A8C2-EC0BE607FD38}">
      <dgm:prSet/>
      <dgm:spPr/>
    </dgm:pt>
    <dgm:pt modelId="{A6AA5F66-4ED0-4954-A934-4D094782596D}" type="sibTrans" cxnId="{2471277E-5A88-4EB5-A8C2-EC0BE607FD38}">
      <dgm:prSet/>
      <dgm:spPr/>
    </dgm:pt>
    <dgm:pt modelId="{93D4AC35-6959-451C-BB47-2E2C3BDA1061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вечера вопросов и ответов</a:t>
          </a:r>
          <a:endParaRPr lang="ru-RU" dirty="0"/>
        </a:p>
      </dgm:t>
    </dgm:pt>
    <dgm:pt modelId="{3A08FD66-2986-4925-B140-E190C9DB7C36}" type="parTrans" cxnId="{621C0966-7C00-4E87-97A7-4E652669AAE3}">
      <dgm:prSet/>
      <dgm:spPr/>
    </dgm:pt>
    <dgm:pt modelId="{5B322DC4-AE83-46C8-B87C-DE60E37A0E83}" type="sibTrans" cxnId="{621C0966-7C00-4E87-97A7-4E652669AAE3}">
      <dgm:prSet/>
      <dgm:spPr/>
    </dgm:pt>
    <dgm:pt modelId="{08DB3C8E-5BAE-4799-A128-A509DF3486C3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вечера музыки и поэзии</a:t>
          </a:r>
          <a:endParaRPr lang="ru-RU" dirty="0"/>
        </a:p>
      </dgm:t>
    </dgm:pt>
    <dgm:pt modelId="{C00C41DE-D5D3-4F66-A52E-F68DB966123A}" type="parTrans" cxnId="{B0629F48-DA3A-4646-9E93-83EF8310AD68}">
      <dgm:prSet/>
      <dgm:spPr/>
    </dgm:pt>
    <dgm:pt modelId="{51986940-A78F-4454-BB30-77DED147E239}" type="sibTrans" cxnId="{B0629F48-DA3A-4646-9E93-83EF8310AD68}">
      <dgm:prSet/>
      <dgm:spPr/>
    </dgm:pt>
    <dgm:pt modelId="{892E383A-A7E1-49D8-9D5E-B5FDBDE044D5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семейные гостиные</a:t>
          </a:r>
          <a:endParaRPr lang="ru-RU" dirty="0"/>
        </a:p>
      </dgm:t>
    </dgm:pt>
    <dgm:pt modelId="{769CC925-BB7F-445F-A08B-B6B32E2329E3}" type="parTrans" cxnId="{CBC0BF2F-AC4C-4119-84A8-833B21781ABE}">
      <dgm:prSet/>
      <dgm:spPr/>
    </dgm:pt>
    <dgm:pt modelId="{EAA011FD-5E9A-43B7-8DBE-8FC9BF83BB9A}" type="sibTrans" cxnId="{CBC0BF2F-AC4C-4119-84A8-833B21781ABE}">
      <dgm:prSet/>
      <dgm:spPr/>
    </dgm:pt>
    <dgm:pt modelId="{394CE02F-59C8-4F87-9BEC-DEB3E6C56258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семейные клубы</a:t>
          </a: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3CECF1D2-C0D9-49CA-87B2-57D755CA96E7}" type="parTrans" cxnId="{CB8925AE-A1A4-48F0-AC51-026E814AE8A1}">
      <dgm:prSet/>
      <dgm:spPr/>
    </dgm:pt>
    <dgm:pt modelId="{1501496E-F7AB-4CD5-B00C-8D1BEE06ECA4}" type="sibTrans" cxnId="{CB8925AE-A1A4-48F0-AC51-026E814AE8A1}">
      <dgm:prSet/>
      <dgm:spPr/>
    </dgm:pt>
    <dgm:pt modelId="{73D9C122-B56D-41CC-A0EF-E6E299CAC781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праздники (в том числе семейные)</a:t>
          </a:r>
          <a:endParaRPr lang="ru-RU" dirty="0"/>
        </a:p>
      </dgm:t>
    </dgm:pt>
    <dgm:pt modelId="{3CD4CC3A-03BA-4957-96D6-8AEBEC352261}" type="parTrans" cxnId="{8130E321-D83B-48F8-B932-77D647886956}">
      <dgm:prSet/>
      <dgm:spPr/>
    </dgm:pt>
    <dgm:pt modelId="{639D7A73-D4FC-44EF-B0CE-EA571C746D15}" type="sibTrans" cxnId="{8130E321-D83B-48F8-B932-77D647886956}">
      <dgm:prSet/>
      <dgm:spPr/>
    </dgm:pt>
    <dgm:pt modelId="{A1226627-D312-4EF8-8B86-D0840B494103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проектная деятельность</a:t>
          </a:r>
          <a:endParaRPr lang="ru-RU" dirty="0"/>
        </a:p>
      </dgm:t>
    </dgm:pt>
    <dgm:pt modelId="{70D233D3-8690-4B50-A222-17F964880A96}" type="parTrans" cxnId="{BFBAC3E5-60DA-43C5-AD87-181B03B2DF12}">
      <dgm:prSet/>
      <dgm:spPr/>
    </dgm:pt>
    <dgm:pt modelId="{08A4CEEB-44D6-4CAC-95D7-A134F2456CC0}" type="sibTrans" cxnId="{BFBAC3E5-60DA-43C5-AD87-181B03B2DF12}">
      <dgm:prSet/>
      <dgm:spPr/>
    </dgm:pt>
    <dgm:pt modelId="{DEE5C4C8-29A7-43F2-85DB-74CC8E46ED39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дни психологического здоровья).</a:t>
          </a:r>
        </a:p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06E4B3DB-3E5A-4D83-B861-A1D8F11E0B16}" type="parTrans" cxnId="{6418904F-8CCF-4399-BEF6-68E84415ED75}">
      <dgm:prSet/>
      <dgm:spPr/>
    </dgm:pt>
    <dgm:pt modelId="{88E34213-F96B-45F1-BFA3-64619904828D}" type="sibTrans" cxnId="{6418904F-8CCF-4399-BEF6-68E84415ED75}">
      <dgm:prSet/>
      <dgm:spPr/>
    </dgm:pt>
    <dgm:pt modelId="{8264C2ED-DDEB-438F-A61A-9FAAC42DB681}" type="pres">
      <dgm:prSet presAssocID="{CD2BEE4C-EBFA-4487-BC06-D9FE2862C85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0E55C5-6F83-4840-8DBE-204E4265D97E}" type="pres">
      <dgm:prSet presAssocID="{9DB32D75-8969-4858-8451-326C8E08C040}" presName="composite" presStyleCnt="0"/>
      <dgm:spPr/>
    </dgm:pt>
    <dgm:pt modelId="{CFF1B453-3DC6-4888-A3B5-77F741A42C17}" type="pres">
      <dgm:prSet presAssocID="{9DB32D75-8969-4858-8451-326C8E08C040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43A62C-AA01-4443-8EF0-DE222DA8BDD4}" type="pres">
      <dgm:prSet presAssocID="{9DB32D75-8969-4858-8451-326C8E08C040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141A8-C1A3-4075-ABD0-1DBD1D0B29DC}" type="pres">
      <dgm:prSet presAssocID="{44F4004A-A68A-406C-9A01-685CDE911774}" presName="sp" presStyleCnt="0"/>
      <dgm:spPr/>
    </dgm:pt>
    <dgm:pt modelId="{FDDB7970-11F3-4E0D-B6CD-B3F58C8C5CD7}" type="pres">
      <dgm:prSet presAssocID="{20DEB8E5-8F3F-48F7-B2D9-B872185B39A6}" presName="composite" presStyleCnt="0"/>
      <dgm:spPr/>
    </dgm:pt>
    <dgm:pt modelId="{7A7A3A83-B0F8-4D13-B714-6E2BBAA8580F}" type="pres">
      <dgm:prSet presAssocID="{20DEB8E5-8F3F-48F7-B2D9-B872185B39A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145FD-83A3-4CA7-A617-1704BB507E1C}" type="pres">
      <dgm:prSet presAssocID="{20DEB8E5-8F3F-48F7-B2D9-B872185B39A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96AE55-6CA8-4A02-9A70-C59468CF1F09}" type="presOf" srcId="{7A36B21D-69E9-443E-8ED7-D216ABE35DB1}" destId="{1343A62C-AA01-4443-8EF0-DE222DA8BDD4}" srcOrd="0" destOrd="0" presId="urn:microsoft.com/office/officeart/2005/8/layout/chevron2"/>
    <dgm:cxn modelId="{B9F4DCA5-9E56-4323-B8AD-6CB89761D2B3}" type="presOf" srcId="{DEE5C4C8-29A7-43F2-85DB-74CC8E46ED39}" destId="{248145FD-83A3-4CA7-A617-1704BB507E1C}" srcOrd="0" destOrd="3" presId="urn:microsoft.com/office/officeart/2005/8/layout/chevron2"/>
    <dgm:cxn modelId="{D4D7119A-84C5-41CC-9B58-478947A7C3FA}" type="presOf" srcId="{892E383A-A7E1-49D8-9D5E-B5FDBDE044D5}" destId="{1343A62C-AA01-4443-8EF0-DE222DA8BDD4}" srcOrd="0" destOrd="2" presId="urn:microsoft.com/office/officeart/2005/8/layout/chevron2"/>
    <dgm:cxn modelId="{9AFB4D2E-25F6-4394-AA06-C051B0356991}" type="presOf" srcId="{08DB3C8E-5BAE-4799-A128-A509DF3486C3}" destId="{1343A62C-AA01-4443-8EF0-DE222DA8BDD4}" srcOrd="0" destOrd="1" presId="urn:microsoft.com/office/officeart/2005/8/layout/chevron2"/>
    <dgm:cxn modelId="{621C0966-7C00-4E87-97A7-4E652669AAE3}" srcId="{20DEB8E5-8F3F-48F7-B2D9-B872185B39A6}" destId="{93D4AC35-6959-451C-BB47-2E2C3BDA1061}" srcOrd="0" destOrd="0" parTransId="{3A08FD66-2986-4925-B140-E190C9DB7C36}" sibTransId="{5B322DC4-AE83-46C8-B87C-DE60E37A0E83}"/>
    <dgm:cxn modelId="{2471277E-5A88-4EB5-A8C2-EC0BE607FD38}" srcId="{9DB32D75-8969-4858-8451-326C8E08C040}" destId="{7A36B21D-69E9-443E-8ED7-D216ABE35DB1}" srcOrd="0" destOrd="0" parTransId="{771E3D06-05A3-4D4A-BF2F-C837F8F823ED}" sibTransId="{A6AA5F66-4ED0-4954-A934-4D094782596D}"/>
    <dgm:cxn modelId="{B0629F48-DA3A-4646-9E93-83EF8310AD68}" srcId="{9DB32D75-8969-4858-8451-326C8E08C040}" destId="{08DB3C8E-5BAE-4799-A128-A509DF3486C3}" srcOrd="1" destOrd="0" parTransId="{C00C41DE-D5D3-4F66-A52E-F68DB966123A}" sibTransId="{51986940-A78F-4454-BB30-77DED147E239}"/>
    <dgm:cxn modelId="{CBC0BF2F-AC4C-4119-84A8-833B21781ABE}" srcId="{9DB32D75-8969-4858-8451-326C8E08C040}" destId="{892E383A-A7E1-49D8-9D5E-B5FDBDE044D5}" srcOrd="2" destOrd="0" parTransId="{769CC925-BB7F-445F-A08B-B6B32E2329E3}" sibTransId="{EAA011FD-5E9A-43B7-8DBE-8FC9BF83BB9A}"/>
    <dgm:cxn modelId="{BFBAC3E5-60DA-43C5-AD87-181B03B2DF12}" srcId="{20DEB8E5-8F3F-48F7-B2D9-B872185B39A6}" destId="{A1226627-D312-4EF8-8B86-D0840B494103}" srcOrd="2" destOrd="0" parTransId="{70D233D3-8690-4B50-A222-17F964880A96}" sibTransId="{08A4CEEB-44D6-4CAC-95D7-A134F2456CC0}"/>
    <dgm:cxn modelId="{3DB109BF-3B55-446C-95FA-D2EDB5D1301B}" type="presOf" srcId="{A1226627-D312-4EF8-8B86-D0840B494103}" destId="{248145FD-83A3-4CA7-A617-1704BB507E1C}" srcOrd="0" destOrd="2" presId="urn:microsoft.com/office/officeart/2005/8/layout/chevron2"/>
    <dgm:cxn modelId="{8130E321-D83B-48F8-B932-77D647886956}" srcId="{20DEB8E5-8F3F-48F7-B2D9-B872185B39A6}" destId="{73D9C122-B56D-41CC-A0EF-E6E299CAC781}" srcOrd="1" destOrd="0" parTransId="{3CD4CC3A-03BA-4957-96D6-8AEBEC352261}" sibTransId="{639D7A73-D4FC-44EF-B0CE-EA571C746D15}"/>
    <dgm:cxn modelId="{6418904F-8CCF-4399-BEF6-68E84415ED75}" srcId="{20DEB8E5-8F3F-48F7-B2D9-B872185B39A6}" destId="{DEE5C4C8-29A7-43F2-85DB-74CC8E46ED39}" srcOrd="3" destOrd="0" parTransId="{06E4B3DB-3E5A-4D83-B861-A1D8F11E0B16}" sibTransId="{88E34213-F96B-45F1-BFA3-64619904828D}"/>
    <dgm:cxn modelId="{CB8925AE-A1A4-48F0-AC51-026E814AE8A1}" srcId="{9DB32D75-8969-4858-8451-326C8E08C040}" destId="{394CE02F-59C8-4F87-9BEC-DEB3E6C56258}" srcOrd="3" destOrd="0" parTransId="{3CECF1D2-C0D9-49CA-87B2-57D755CA96E7}" sibTransId="{1501496E-F7AB-4CD5-B00C-8D1BEE06ECA4}"/>
    <dgm:cxn modelId="{1DBE4957-EF47-4F0E-BCE8-7F5E9C5368E8}" type="presOf" srcId="{394CE02F-59C8-4F87-9BEC-DEB3E6C56258}" destId="{1343A62C-AA01-4443-8EF0-DE222DA8BDD4}" srcOrd="0" destOrd="3" presId="urn:microsoft.com/office/officeart/2005/8/layout/chevron2"/>
    <dgm:cxn modelId="{5514C3D4-5EEC-4113-A4E8-EE628ACBAB9A}" type="presOf" srcId="{9DB32D75-8969-4858-8451-326C8E08C040}" destId="{CFF1B453-3DC6-4888-A3B5-77F741A42C17}" srcOrd="0" destOrd="0" presId="urn:microsoft.com/office/officeart/2005/8/layout/chevron2"/>
    <dgm:cxn modelId="{A239D166-A81E-4300-A0BC-284869107373}" srcId="{CD2BEE4C-EBFA-4487-BC06-D9FE2862C855}" destId="{20DEB8E5-8F3F-48F7-B2D9-B872185B39A6}" srcOrd="1" destOrd="0" parTransId="{850BEA58-8706-4D11-BCE8-FEA2851A892E}" sibTransId="{87BDA452-B180-43E7-9837-2891870CC3B7}"/>
    <dgm:cxn modelId="{43945578-6F48-40FB-87A9-CA86EC4B7945}" type="presOf" srcId="{93D4AC35-6959-451C-BB47-2E2C3BDA1061}" destId="{248145FD-83A3-4CA7-A617-1704BB507E1C}" srcOrd="0" destOrd="0" presId="urn:microsoft.com/office/officeart/2005/8/layout/chevron2"/>
    <dgm:cxn modelId="{C397B2CD-B4DD-45CC-B4A7-B5FF3BCABF71}" type="presOf" srcId="{20DEB8E5-8F3F-48F7-B2D9-B872185B39A6}" destId="{7A7A3A83-B0F8-4D13-B714-6E2BBAA8580F}" srcOrd="0" destOrd="0" presId="urn:microsoft.com/office/officeart/2005/8/layout/chevron2"/>
    <dgm:cxn modelId="{B398D8E3-C290-4434-A8BB-14BDDF9451B9}" type="presOf" srcId="{73D9C122-B56D-41CC-A0EF-E6E299CAC781}" destId="{248145FD-83A3-4CA7-A617-1704BB507E1C}" srcOrd="0" destOrd="1" presId="urn:microsoft.com/office/officeart/2005/8/layout/chevron2"/>
    <dgm:cxn modelId="{8C4B150A-2027-426A-A237-5BDFF263E67B}" srcId="{CD2BEE4C-EBFA-4487-BC06-D9FE2862C855}" destId="{9DB32D75-8969-4858-8451-326C8E08C040}" srcOrd="0" destOrd="0" parTransId="{F53492F3-ECD6-486B-A23A-0C9C376D1448}" sibTransId="{44F4004A-A68A-406C-9A01-685CDE911774}"/>
    <dgm:cxn modelId="{65CA8FCC-CB04-42C5-B602-99E85FC8FEE9}" type="presOf" srcId="{CD2BEE4C-EBFA-4487-BC06-D9FE2862C855}" destId="{8264C2ED-DDEB-438F-A61A-9FAAC42DB681}" srcOrd="0" destOrd="0" presId="urn:microsoft.com/office/officeart/2005/8/layout/chevron2"/>
    <dgm:cxn modelId="{2D77EAF1-618A-42E5-9158-769E08E41497}" type="presParOf" srcId="{8264C2ED-DDEB-438F-A61A-9FAAC42DB681}" destId="{000E55C5-6F83-4840-8DBE-204E4265D97E}" srcOrd="0" destOrd="0" presId="urn:microsoft.com/office/officeart/2005/8/layout/chevron2"/>
    <dgm:cxn modelId="{DA7A8FC7-5A8F-4E5B-A254-11311A40E2E2}" type="presParOf" srcId="{000E55C5-6F83-4840-8DBE-204E4265D97E}" destId="{CFF1B453-3DC6-4888-A3B5-77F741A42C17}" srcOrd="0" destOrd="0" presId="urn:microsoft.com/office/officeart/2005/8/layout/chevron2"/>
    <dgm:cxn modelId="{5BD5AD4F-5819-4B71-8475-CF438F503C89}" type="presParOf" srcId="{000E55C5-6F83-4840-8DBE-204E4265D97E}" destId="{1343A62C-AA01-4443-8EF0-DE222DA8BDD4}" srcOrd="1" destOrd="0" presId="urn:microsoft.com/office/officeart/2005/8/layout/chevron2"/>
    <dgm:cxn modelId="{AE3D59C1-5E89-4DB5-9CB3-D56D34D5D702}" type="presParOf" srcId="{8264C2ED-DDEB-438F-A61A-9FAAC42DB681}" destId="{6C9141A8-C1A3-4075-ABD0-1DBD1D0B29DC}" srcOrd="1" destOrd="0" presId="urn:microsoft.com/office/officeart/2005/8/layout/chevron2"/>
    <dgm:cxn modelId="{E40EAE77-8B71-4AE5-9A99-0189E19BFB36}" type="presParOf" srcId="{8264C2ED-DDEB-438F-A61A-9FAAC42DB681}" destId="{FDDB7970-11F3-4E0D-B6CD-B3F58C8C5CD7}" srcOrd="2" destOrd="0" presId="urn:microsoft.com/office/officeart/2005/8/layout/chevron2"/>
    <dgm:cxn modelId="{081CA39F-E2D8-4098-B4ED-A0B1512139BB}" type="presParOf" srcId="{FDDB7970-11F3-4E0D-B6CD-B3F58C8C5CD7}" destId="{7A7A3A83-B0F8-4D13-B714-6E2BBAA8580F}" srcOrd="0" destOrd="0" presId="urn:microsoft.com/office/officeart/2005/8/layout/chevron2"/>
    <dgm:cxn modelId="{1DE8C215-105F-423B-A0A5-E8B3EAEF9D52}" type="presParOf" srcId="{FDDB7970-11F3-4E0D-B6CD-B3F58C8C5CD7}" destId="{248145FD-83A3-4CA7-A617-1704BB507E1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652E69-4827-413D-AF40-496CA72A089E}">
      <dsp:nvSpPr>
        <dsp:cNvPr id="0" name=""/>
        <dsp:cNvSpPr/>
      </dsp:nvSpPr>
      <dsp:spPr>
        <a:xfrm>
          <a:off x="2271712" y="60920"/>
          <a:ext cx="2924175" cy="2924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Взаимопознание</a:t>
          </a:r>
          <a:r>
            <a:rPr lang="ru-RU" sz="1600" b="1" kern="1200" dirty="0" smtClean="0"/>
            <a:t/>
          </a:r>
          <a:br>
            <a:rPr lang="ru-RU" sz="1600" b="1" kern="1200" dirty="0" smtClean="0"/>
          </a:br>
          <a:r>
            <a:rPr lang="ru-RU" sz="1600" b="1" kern="1200" dirty="0" smtClean="0"/>
            <a:t>и </a:t>
          </a:r>
          <a:r>
            <a:rPr lang="ru-RU" sz="1600" b="1" kern="1200" dirty="0" err="1" smtClean="0"/>
            <a:t>взаимоинформиро-вание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61602" y="572650"/>
        <a:ext cx="2144395" cy="1315878"/>
      </dsp:txXfrm>
    </dsp:sp>
    <dsp:sp modelId="{501C00ED-4265-47B5-A2C6-995DCC1AAFCC}">
      <dsp:nvSpPr>
        <dsp:cNvPr id="0" name=""/>
        <dsp:cNvSpPr/>
      </dsp:nvSpPr>
      <dsp:spPr>
        <a:xfrm>
          <a:off x="3326852" y="1888529"/>
          <a:ext cx="2924175" cy="2924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Совместная деятельность</a:t>
          </a:r>
          <a:br>
            <a:rPr lang="ru-RU" sz="1600" b="1" kern="1200" dirty="0" smtClean="0"/>
          </a:br>
          <a:r>
            <a:rPr lang="ru-RU" sz="1600" b="1" kern="1200" dirty="0" smtClean="0"/>
            <a:t>педагогов, родителей, детей</a:t>
          </a:r>
          <a:endParaRPr lang="ru-RU" sz="1600" kern="1200" dirty="0"/>
        </a:p>
      </dsp:txBody>
      <dsp:txXfrm>
        <a:off x="4221162" y="2643941"/>
        <a:ext cx="1754505" cy="1608296"/>
      </dsp:txXfrm>
    </dsp:sp>
    <dsp:sp modelId="{2B751683-2874-4C45-83CE-226659882A67}">
      <dsp:nvSpPr>
        <dsp:cNvPr id="0" name=""/>
        <dsp:cNvSpPr/>
      </dsp:nvSpPr>
      <dsp:spPr>
        <a:xfrm>
          <a:off x="1234468" y="1828788"/>
          <a:ext cx="2924175" cy="2924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Непрерывное образование</a:t>
          </a:r>
          <a:br>
            <a:rPr lang="ru-RU" sz="1600" b="1" kern="1200" dirty="0" smtClean="0"/>
          </a:br>
          <a:r>
            <a:rPr lang="ru-RU" sz="1600" b="1" kern="1200" dirty="0" smtClean="0"/>
            <a:t>воспитывающих взрослых</a:t>
          </a: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1509828" y="2584200"/>
        <a:ext cx="1754505" cy="16082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665A3E-3080-48DA-840D-B0A5BDC43E42}">
      <dsp:nvSpPr>
        <dsp:cNvPr id="0" name=""/>
        <dsp:cNvSpPr/>
      </dsp:nvSpPr>
      <dsp:spPr>
        <a:xfrm>
          <a:off x="560069" y="0"/>
          <a:ext cx="6347460" cy="487375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D38BD3-4F3A-4D6F-8331-50EC09F0EB50}">
      <dsp:nvSpPr>
        <dsp:cNvPr id="0" name=""/>
        <dsp:cNvSpPr/>
      </dsp:nvSpPr>
      <dsp:spPr>
        <a:xfrm>
          <a:off x="3662" y="1462125"/>
          <a:ext cx="1189748" cy="194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лекции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662" y="1462125"/>
        <a:ext cx="1189748" cy="1949500"/>
      </dsp:txXfrm>
    </dsp:sp>
    <dsp:sp modelId="{176A844F-0639-4336-ACA6-D9F7DDD89572}">
      <dsp:nvSpPr>
        <dsp:cNvPr id="0" name=""/>
        <dsp:cNvSpPr/>
      </dsp:nvSpPr>
      <dsp:spPr>
        <a:xfrm>
          <a:off x="1257768" y="1462125"/>
          <a:ext cx="1189748" cy="194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семинары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1257768" y="1462125"/>
        <a:ext cx="1189748" cy="1949500"/>
      </dsp:txXfrm>
    </dsp:sp>
    <dsp:sp modelId="{731BBE88-C258-4CE4-8C0D-26F6500FD4D4}">
      <dsp:nvSpPr>
        <dsp:cNvPr id="0" name=""/>
        <dsp:cNvSpPr/>
      </dsp:nvSpPr>
      <dsp:spPr>
        <a:xfrm>
          <a:off x="2511873" y="1462125"/>
          <a:ext cx="1189748" cy="194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kern="120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kern="120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rgbClr val="002060"/>
              </a:solidFill>
            </a:rPr>
            <a:t>мастер-классы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/>
        </a:p>
      </dsp:txBody>
      <dsp:txXfrm>
        <a:off x="2511873" y="1462125"/>
        <a:ext cx="1189748" cy="1949500"/>
      </dsp:txXfrm>
    </dsp:sp>
    <dsp:sp modelId="{10E861BB-2569-43B5-80B0-BB3959299239}">
      <dsp:nvSpPr>
        <dsp:cNvPr id="0" name=""/>
        <dsp:cNvSpPr/>
      </dsp:nvSpPr>
      <dsp:spPr>
        <a:xfrm>
          <a:off x="3765978" y="1462125"/>
          <a:ext cx="1189748" cy="194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тренинги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765978" y="1462125"/>
        <a:ext cx="1189748" cy="1949500"/>
      </dsp:txXfrm>
    </dsp:sp>
    <dsp:sp modelId="{A227EEEB-8214-471F-AA73-6B521E98BFA2}">
      <dsp:nvSpPr>
        <dsp:cNvPr id="0" name=""/>
        <dsp:cNvSpPr/>
      </dsp:nvSpPr>
      <dsp:spPr>
        <a:xfrm>
          <a:off x="5020083" y="1462125"/>
          <a:ext cx="1189748" cy="194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проекты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5020083" y="1462125"/>
        <a:ext cx="1189748" cy="1949500"/>
      </dsp:txXfrm>
    </dsp:sp>
    <dsp:sp modelId="{860DD0DD-0C78-444B-B155-7098BA6FB929}">
      <dsp:nvSpPr>
        <dsp:cNvPr id="0" name=""/>
        <dsp:cNvSpPr/>
      </dsp:nvSpPr>
      <dsp:spPr>
        <a:xfrm>
          <a:off x="6274188" y="1462125"/>
          <a:ext cx="1189748" cy="194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игры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6274188" y="1462125"/>
        <a:ext cx="1189748" cy="19495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F1B453-3DC6-4888-A3B5-77F741A42C17}">
      <dsp:nvSpPr>
        <dsp:cNvPr id="0" name=""/>
        <dsp:cNvSpPr/>
      </dsp:nvSpPr>
      <dsp:spPr>
        <a:xfrm rot="5400000">
          <a:off x="-386235" y="389714"/>
          <a:ext cx="2574902" cy="18024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kern="1200" dirty="0"/>
        </a:p>
      </dsp:txBody>
      <dsp:txXfrm rot="5400000">
        <a:off x="-386235" y="389714"/>
        <a:ext cx="2574902" cy="1802431"/>
      </dsp:txXfrm>
    </dsp:sp>
    <dsp:sp modelId="{1343A62C-AA01-4443-8EF0-DE222DA8BDD4}">
      <dsp:nvSpPr>
        <dsp:cNvPr id="0" name=""/>
        <dsp:cNvSpPr/>
      </dsp:nvSpPr>
      <dsp:spPr>
        <a:xfrm rot="5400000">
          <a:off x="3798172" y="-1992261"/>
          <a:ext cx="1673686" cy="56651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 акции</a:t>
          </a:r>
          <a:endParaRPr lang="ru-RU" sz="2000" kern="1200" dirty="0"/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 вечера музыки и поэзии</a:t>
          </a:r>
          <a:endParaRPr lang="ru-RU" sz="2000" kern="1200" dirty="0"/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 семейные гостиные</a:t>
          </a:r>
          <a:endParaRPr lang="ru-RU" sz="2000" kern="1200" dirty="0"/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 семейные клубы</a:t>
          </a: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3798172" y="-1992261"/>
        <a:ext cx="1673686" cy="5665168"/>
      </dsp:txXfrm>
    </dsp:sp>
    <dsp:sp modelId="{7A7A3A83-B0F8-4D13-B714-6E2BBAA8580F}">
      <dsp:nvSpPr>
        <dsp:cNvPr id="0" name=""/>
        <dsp:cNvSpPr/>
      </dsp:nvSpPr>
      <dsp:spPr>
        <a:xfrm rot="5400000">
          <a:off x="-386235" y="2681606"/>
          <a:ext cx="2574902" cy="18024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kern="1200" dirty="0"/>
        </a:p>
      </dsp:txBody>
      <dsp:txXfrm rot="5400000">
        <a:off x="-386235" y="2681606"/>
        <a:ext cx="2574902" cy="1802431"/>
      </dsp:txXfrm>
    </dsp:sp>
    <dsp:sp modelId="{248145FD-83A3-4CA7-A617-1704BB507E1C}">
      <dsp:nvSpPr>
        <dsp:cNvPr id="0" name=""/>
        <dsp:cNvSpPr/>
      </dsp:nvSpPr>
      <dsp:spPr>
        <a:xfrm rot="5400000">
          <a:off x="3798172" y="299629"/>
          <a:ext cx="1673686" cy="56651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 вечера вопросов и ответов</a:t>
          </a:r>
          <a:endParaRPr lang="ru-RU" sz="2000" kern="1200" dirty="0"/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 праздники (в том числе семейные)</a:t>
          </a:r>
          <a:endParaRPr lang="ru-RU" sz="2000" kern="1200" dirty="0"/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 проектная деятельность</a:t>
          </a:r>
          <a:endParaRPr lang="ru-RU" sz="2000" kern="1200" dirty="0"/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/>
            <a:t> дни психологического здоровья).</a:t>
          </a:r>
        </a:p>
        <a:p>
          <a:pPr marL="171450" lvl="1" indent="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5400000">
        <a:off x="3798172" y="299629"/>
        <a:ext cx="1673686" cy="5665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844824"/>
            <a:ext cx="3102084" cy="3494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404664"/>
            <a:ext cx="6172200" cy="230425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ФОРМЫ РАБОТЫ С РОДИТЕЛЯМИ ДЕТЕЙ С ОВЗ</a:t>
            </a:r>
            <a:br>
              <a:rPr lang="ru-RU" sz="36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</a:br>
            <a:endParaRPr lang="ru-RU" sz="3600" dirty="0">
              <a:solidFill>
                <a:schemeClr val="accent3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5733256"/>
            <a:ext cx="6301208" cy="651520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МДОУ «Детский сад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вида № 27 п. Разумное» 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Кохан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Г.Ю.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69127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Такое сотрудничество со специалистами   ДОУ помогает родителям применять полученные знания и умения в работе со своими детьми дома и уметь принимать своего ребёнка таким, какой он есть – во всех его проявлениях</a:t>
            </a:r>
          </a:p>
          <a:p>
            <a:pPr algn="ctr"/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221088"/>
            <a:ext cx="30861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Одним из важных направлений в деятельности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МДОУ «Детский сад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вида № 27 п. Разумное» является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с семьями (родителями) детей с ОВЗ.</a:t>
            </a: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Обучающийся с ограниченными возможностями здоровья (ОВЗ) — физическое лицо, имеющее недостатки в физическом и (или) психологическом развитии, подтвержденные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комиссией и препятствующие получению образования без создания специальных условий.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022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ОБУЧАЮЩИХСЯ 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ОВЗ В ДОУ 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(ОНР –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 речевого развития)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2011 – 2012 учебный год – 2 ребенка</a:t>
            </a:r>
          </a:p>
          <a:p>
            <a:r>
              <a:rPr lang="ru-RU" dirty="0" smtClean="0"/>
              <a:t>2012-2013 учебный год – 5 детей</a:t>
            </a:r>
          </a:p>
          <a:p>
            <a:r>
              <a:rPr lang="ru-RU" dirty="0" smtClean="0"/>
              <a:t>2013-2014 учебный год – 6 детей</a:t>
            </a:r>
          </a:p>
          <a:p>
            <a:r>
              <a:rPr lang="ru-RU" dirty="0" smtClean="0"/>
              <a:t>2014-2015 учебный год – 3 ребенка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Ведущая цель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создание необходимых условий для формирования ответственных взаимоотношений с семьями воспитанников и развития компетентности родителей (способности разрешать разные типы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социальнo-педагогических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ситуаций, связанных с воспитанием ребенка); обеспечение права родителей на уважение и понимание, на участие в жизни детского сада.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ЭТАПЫ ПСИХОЛОГО-ПЕДАГОГИЧЕСКОГО СОПРОВОЖДЕНИЯ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СЕМЕЙ С ДЕТЬМИ С ОВЗ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 договора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медико-психолого-педагогическое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сопровождение семьи на протяжении дошкольного периода.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Первичная диагностика ребёнка и его семьи. На этом этапе первое знакомство родителей со специалистами, которые в дальнейшем будут проводить коррекционные мероприятия. На данном этапе важно создание доверительного отношения к специалисту, заинтересованности родителей в участии в процессе развития и воспитания ребёнка в ДОУ и семье.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 глубокое знакомство специалиста с родителями, налаживание тесного контакта. На этом этапе происходит ознакомление родителей с формами работы ДОУ с семьёй.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Далее члены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ДОУ на основе карт реабилитации, диагноза и диагностических данных специалистов составляется программа индивидуального сопровождения для каждого ребёнка с ОВЗ. В данной программе специалистами определяется индивидуальный образовательный маршрут каждого ребёнка.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плана работы специалистов ДОУ с родителями детей с ОВЗ.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Непосредственная работа с родителями.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формы работы с родителями детей с ОВЗ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Взаимопознание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</a:t>
            </a:r>
            <a:r>
              <a:rPr lang="ru-RU" b="1" dirty="0" err="1" smtClean="0">
                <a:solidFill>
                  <a:srgbClr val="002060"/>
                </a:solidFill>
              </a:rPr>
              <a:t>взаимоинформирование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ходе бесед (индивидуальных и групповых)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консультаций (индивидуальных и групповых)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родительских собраниях в нетрадиционной форме (круглый стол, тренинг)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конференциях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при получении информации из различных источников: </a:t>
            </a:r>
          </a:p>
          <a:p>
            <a:pPr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стендов</a:t>
            </a:r>
          </a:p>
          <a:p>
            <a:pPr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психологических газет</a:t>
            </a:r>
          </a:p>
          <a:p>
            <a:pPr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журналов (рукописных, электронных)</a:t>
            </a:r>
          </a:p>
          <a:p>
            <a:pPr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разнообразных буклетов</a:t>
            </a:r>
          </a:p>
          <a:p>
            <a:pPr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интернет-сайтов (детского сада, органов управления образованием)</a:t>
            </a:r>
          </a:p>
          <a:p>
            <a:pPr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переписки (в том числе электронной).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непосредственное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общение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опосредованное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общение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Непрерывное образование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воспитывающих взрослых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Совместная деятельность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педагогов, родителей, детей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</TotalTime>
  <Words>312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ФОРМЫ РАБОТЫ С РОДИТЕЛЯМИ ДЕТЕЙ С ОВЗ </vt:lpstr>
      <vt:lpstr>Слайд 2</vt:lpstr>
      <vt:lpstr>КОЛИЧЕСТВО ОБУЧАЮЩИХСЯ  С ОВЗ В ДОУ  (ОНР – II и III уровень речевого развития)</vt:lpstr>
      <vt:lpstr>Слайд 4</vt:lpstr>
      <vt:lpstr>ЭТАПЫ ПСИХОЛОГО-ПЕДАГОГИЧЕСКОГО СОПРОВОЖДЕНИЯ  СЕМЕЙ С ДЕТЬМИ С ОВЗ</vt:lpstr>
      <vt:lpstr>Основные формы работы с родителями детей с ОВЗ</vt:lpstr>
      <vt:lpstr>Взаимопознание и взаимоинформирование</vt:lpstr>
      <vt:lpstr>Непрерывное образование воспитывающих взрослых</vt:lpstr>
      <vt:lpstr>Совместная деятельность педагогов, родителей, детей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РАБОТЫ С РОДИТЕЛЯМИ ДЕТЕЙ С ОВЗ </dc:title>
  <dc:creator>User</dc:creator>
  <cp:lastModifiedBy>User</cp:lastModifiedBy>
  <cp:revision>3</cp:revision>
  <dcterms:created xsi:type="dcterms:W3CDTF">2014-11-02T08:25:25Z</dcterms:created>
  <dcterms:modified xsi:type="dcterms:W3CDTF">2014-11-12T17:05:47Z</dcterms:modified>
</cp:coreProperties>
</file>