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94" r:id="rId2"/>
    <p:sldId id="410" r:id="rId3"/>
    <p:sldId id="405" r:id="rId4"/>
    <p:sldId id="408" r:id="rId5"/>
    <p:sldId id="407" r:id="rId6"/>
    <p:sldId id="404" r:id="rId7"/>
    <p:sldId id="305" r:id="rId8"/>
    <p:sldId id="347" r:id="rId9"/>
    <p:sldId id="357" r:id="rId10"/>
    <p:sldId id="363" r:id="rId11"/>
    <p:sldId id="359" r:id="rId12"/>
    <p:sldId id="353" r:id="rId13"/>
    <p:sldId id="373" r:id="rId14"/>
    <p:sldId id="374" r:id="rId15"/>
    <p:sldId id="362" r:id="rId16"/>
    <p:sldId id="365" r:id="rId17"/>
    <p:sldId id="397" r:id="rId18"/>
    <p:sldId id="398" r:id="rId19"/>
    <p:sldId id="331" r:id="rId20"/>
    <p:sldId id="371" r:id="rId21"/>
    <p:sldId id="381" r:id="rId22"/>
    <p:sldId id="382" r:id="rId23"/>
    <p:sldId id="399" r:id="rId24"/>
    <p:sldId id="390" r:id="rId25"/>
    <p:sldId id="409" r:id="rId26"/>
    <p:sldId id="377" r:id="rId2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33"/>
    <a:srgbClr val="FF6600"/>
    <a:srgbClr val="B58B80"/>
    <a:srgbClr val="99FF66"/>
    <a:srgbClr val="33CC33"/>
    <a:srgbClr val="CC3399"/>
    <a:srgbClr val="660033"/>
    <a:srgbClr val="FFCC00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7391" autoAdjust="0"/>
  </p:normalViewPr>
  <p:slideViewPr>
    <p:cSldViewPr>
      <p:cViewPr>
        <p:scale>
          <a:sx n="75" d="100"/>
          <a:sy n="75" d="100"/>
        </p:scale>
        <p:origin x="-176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D4639-3956-4331-8EBD-DEDDAD3510D7}" type="doc">
      <dgm:prSet loTypeId="urn:microsoft.com/office/officeart/2005/8/layout/chevron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644E8C-C3EA-4A25-AF45-7143318D8B58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 1 задача 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/>
        </a:p>
      </dgm:t>
    </dgm:pt>
    <dgm:pt modelId="{119F576E-728C-4B79-AE25-A0892402E090}" type="parTrans" cxnId="{9FAAF194-6854-4F83-903D-F218707177A3}">
      <dgm:prSet/>
      <dgm:spPr/>
      <dgm:t>
        <a:bodyPr/>
        <a:lstStyle/>
        <a:p>
          <a:endParaRPr lang="en-US"/>
        </a:p>
      </dgm:t>
    </dgm:pt>
    <dgm:pt modelId="{318A0E34-B013-4857-ACC7-EE0A99011F87}" type="sibTrans" cxnId="{9FAAF194-6854-4F83-903D-F218707177A3}">
      <dgm:prSet/>
      <dgm:spPr/>
      <dgm:t>
        <a:bodyPr/>
        <a:lstStyle/>
        <a:p>
          <a:endParaRPr lang="en-US"/>
        </a:p>
      </dgm:t>
    </dgm:pt>
    <dgm:pt modelId="{0DD22348-593B-4D07-B4F1-DA2C06CA83E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2 задача </a:t>
          </a:r>
          <a:endParaRPr lang="en-US" dirty="0">
            <a:solidFill>
              <a:schemeClr val="bg1"/>
            </a:solidFill>
          </a:endParaRPr>
        </a:p>
      </dgm:t>
    </dgm:pt>
    <dgm:pt modelId="{EA0F7717-29D9-4077-B663-7F67E7193D73}" type="parTrans" cxnId="{25DFF1B9-DEB0-49A6-B4C9-69000574D0C3}">
      <dgm:prSet/>
      <dgm:spPr/>
      <dgm:t>
        <a:bodyPr/>
        <a:lstStyle/>
        <a:p>
          <a:endParaRPr lang="en-US"/>
        </a:p>
      </dgm:t>
    </dgm:pt>
    <dgm:pt modelId="{BFAE2E63-1F56-4E92-8221-20DF8E72EF05}" type="sibTrans" cxnId="{25DFF1B9-DEB0-49A6-B4C9-69000574D0C3}">
      <dgm:prSet/>
      <dgm:spPr/>
      <dgm:t>
        <a:bodyPr/>
        <a:lstStyle/>
        <a:p>
          <a:endParaRPr lang="en-US"/>
        </a:p>
      </dgm:t>
    </dgm:pt>
    <dgm:pt modelId="{FC9000B7-5CEB-40E9-BFAD-EDA0A66F8BB3}">
      <dgm:prSet phldrT="[Текст]" custT="1"/>
      <dgm:spPr>
        <a:solidFill>
          <a:schemeClr val="bg2">
            <a:lumMod val="50000"/>
            <a:alpha val="90000"/>
          </a:schemeClr>
        </a:solidFill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 способности понимать эмоциональные состояние </a:t>
          </a:r>
          <a:endParaRPr lang="en-US" sz="2400" b="1" cap="none" spc="0" dirty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4D230C-9282-469D-A07D-EE921C5E8F64}" type="parTrans" cxnId="{DC20DFA7-39B0-42A7-8564-897B9E0F8DE6}">
      <dgm:prSet/>
      <dgm:spPr/>
      <dgm:t>
        <a:bodyPr/>
        <a:lstStyle/>
        <a:p>
          <a:endParaRPr lang="en-US"/>
        </a:p>
      </dgm:t>
    </dgm:pt>
    <dgm:pt modelId="{98E677B2-BEAF-4562-BEE6-3D30A8F5947E}" type="sibTrans" cxnId="{DC20DFA7-39B0-42A7-8564-897B9E0F8DE6}">
      <dgm:prSet/>
      <dgm:spPr/>
      <dgm:t>
        <a:bodyPr/>
        <a:lstStyle/>
        <a:p>
          <a:endParaRPr lang="en-US"/>
        </a:p>
      </dgm:t>
    </dgm:pt>
    <dgm:pt modelId="{73F19FB7-3789-4894-985D-A0A09C11D949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3 задача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n-US" dirty="0"/>
        </a:p>
      </dgm:t>
    </dgm:pt>
    <dgm:pt modelId="{5242D6C2-5476-4B8F-8B51-91FAC554CE40}" type="parTrans" cxnId="{335A6CC2-BA47-451A-AC84-D6A315D1C520}">
      <dgm:prSet/>
      <dgm:spPr/>
      <dgm:t>
        <a:bodyPr/>
        <a:lstStyle/>
        <a:p>
          <a:endParaRPr lang="en-US"/>
        </a:p>
      </dgm:t>
    </dgm:pt>
    <dgm:pt modelId="{99BBEDAA-B6E9-440E-B84E-BBAC1B48BD9A}" type="sibTrans" cxnId="{335A6CC2-BA47-451A-AC84-D6A315D1C520}">
      <dgm:prSet/>
      <dgm:spPr/>
      <dgm:t>
        <a:bodyPr/>
        <a:lstStyle/>
        <a:p>
          <a:endParaRPr lang="en-US"/>
        </a:p>
      </dgm:t>
    </dgm:pt>
    <dgm:pt modelId="{1CAE096B-13ED-4EB8-874D-DED3C7305E6F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  положительного отношения ребёнка к себе, к другим людям и окружающему миру </a:t>
          </a:r>
        </a:p>
      </dgm:t>
    </dgm:pt>
    <dgm:pt modelId="{DB4CCADF-EAEE-40A6-B134-21DC0BBE3647}" type="sibTrans" cxnId="{2B3E9313-C6E7-4FAB-A50A-6DDEE2376D1B}">
      <dgm:prSet/>
      <dgm:spPr/>
      <dgm:t>
        <a:bodyPr/>
        <a:lstStyle/>
        <a:p>
          <a:endParaRPr lang="ru-RU"/>
        </a:p>
      </dgm:t>
    </dgm:pt>
    <dgm:pt modelId="{1799A5C3-9E37-4620-B007-459546D0CD01}" type="parTrans" cxnId="{2B3E9313-C6E7-4FAB-A50A-6DDEE2376D1B}">
      <dgm:prSet/>
      <dgm:spPr/>
      <dgm:t>
        <a:bodyPr/>
        <a:lstStyle/>
        <a:p>
          <a:endParaRPr lang="ru-RU"/>
        </a:p>
      </dgm:t>
    </dgm:pt>
    <dgm:pt modelId="{D0527156-5706-424D-A3CD-43234C5CE280}">
      <dgm:prSet custT="1"/>
      <dgm:spPr>
        <a:solidFill>
          <a:srgbClr val="FF9933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увеличение игрового оборудования для активной, самостоятельной, творческой игровой деятельности</a:t>
          </a:r>
        </a:p>
      </dgm:t>
    </dgm:pt>
    <dgm:pt modelId="{7C4C8FED-3956-4922-B0C0-F065544711DB}" type="parTrans" cxnId="{2E5F4BBA-EFF7-473D-9624-EA690A5291EB}">
      <dgm:prSet/>
      <dgm:spPr/>
      <dgm:t>
        <a:bodyPr/>
        <a:lstStyle/>
        <a:p>
          <a:endParaRPr lang="ru-RU"/>
        </a:p>
      </dgm:t>
    </dgm:pt>
    <dgm:pt modelId="{8EBC01B6-2C13-4B11-9E27-14CBAD456582}" type="sibTrans" cxnId="{2E5F4BBA-EFF7-473D-9624-EA690A5291EB}">
      <dgm:prSet/>
      <dgm:spPr/>
      <dgm:t>
        <a:bodyPr/>
        <a:lstStyle/>
        <a:p>
          <a:endParaRPr lang="ru-RU"/>
        </a:p>
      </dgm:t>
    </dgm:pt>
    <dgm:pt modelId="{3E517F73-4D95-407A-968F-2D47DA1237CA}" type="pres">
      <dgm:prSet presAssocID="{93FD4639-3956-4331-8EBD-DEDDAD3510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8F6921-3929-414A-B9FC-7CEEAF9C8AFC}" type="pres">
      <dgm:prSet presAssocID="{69644E8C-C3EA-4A25-AF45-7143318D8B58}" presName="composite" presStyleCnt="0"/>
      <dgm:spPr/>
    </dgm:pt>
    <dgm:pt modelId="{FC853824-5D69-4C5E-AC67-17D3F471BE13}" type="pres">
      <dgm:prSet presAssocID="{69644E8C-C3EA-4A25-AF45-7143318D8B5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853B0-96F5-4D7D-81B0-5611167E23AF}" type="pres">
      <dgm:prSet presAssocID="{69644E8C-C3EA-4A25-AF45-7143318D8B5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7BFF6-392B-43A8-9654-F2DC7547C80A}" type="pres">
      <dgm:prSet presAssocID="{318A0E34-B013-4857-ACC7-EE0A99011F87}" presName="sp" presStyleCnt="0"/>
      <dgm:spPr/>
    </dgm:pt>
    <dgm:pt modelId="{B5A917B2-327E-41E7-B3C8-785124440F86}" type="pres">
      <dgm:prSet presAssocID="{0DD22348-593B-4D07-B4F1-DA2C06CA83EE}" presName="composite" presStyleCnt="0"/>
      <dgm:spPr/>
    </dgm:pt>
    <dgm:pt modelId="{9E9A2F76-4AB5-4BC6-AF26-B526B3B5E5F2}" type="pres">
      <dgm:prSet presAssocID="{0DD22348-593B-4D07-B4F1-DA2C06CA83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A6614-1F89-4657-A97E-B1467E0A9EFD}" type="pres">
      <dgm:prSet presAssocID="{0DD22348-593B-4D07-B4F1-DA2C06CA83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63024-85D5-4C93-BF57-E204DC4AF1F6}" type="pres">
      <dgm:prSet presAssocID="{BFAE2E63-1F56-4E92-8221-20DF8E72EF05}" presName="sp" presStyleCnt="0"/>
      <dgm:spPr/>
    </dgm:pt>
    <dgm:pt modelId="{9AA72285-1940-4925-AFAA-7A13512D1A5D}" type="pres">
      <dgm:prSet presAssocID="{73F19FB7-3789-4894-985D-A0A09C11D949}" presName="composite" presStyleCnt="0"/>
      <dgm:spPr/>
    </dgm:pt>
    <dgm:pt modelId="{849DEE28-6DFD-4361-98DC-5F7314CEEBBA}" type="pres">
      <dgm:prSet presAssocID="{73F19FB7-3789-4894-985D-A0A09C11D94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F03E1-0666-4658-A76D-D366E176F5F2}" type="pres">
      <dgm:prSet presAssocID="{73F19FB7-3789-4894-985D-A0A09C11D949}" presName="descendantText" presStyleLbl="alignAcc1" presStyleIdx="2" presStyleCnt="3" custScaleY="107956" custLinFactNeighborX="3079" custLinFactNeighborY="-3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D8BADD-0496-4C3B-BD76-074C6BC2CDA2}" type="presOf" srcId="{73F19FB7-3789-4894-985D-A0A09C11D949}" destId="{849DEE28-6DFD-4361-98DC-5F7314CEEBBA}" srcOrd="0" destOrd="0" presId="urn:microsoft.com/office/officeart/2005/8/layout/chevron2"/>
    <dgm:cxn modelId="{2E5F4BBA-EFF7-473D-9624-EA690A5291EB}" srcId="{73F19FB7-3789-4894-985D-A0A09C11D949}" destId="{D0527156-5706-424D-A3CD-43234C5CE280}" srcOrd="0" destOrd="0" parTransId="{7C4C8FED-3956-4922-B0C0-F065544711DB}" sibTransId="{8EBC01B6-2C13-4B11-9E27-14CBAD456582}"/>
    <dgm:cxn modelId="{6EB89705-C64B-41E6-A1AA-6FC405F62729}" type="presOf" srcId="{D0527156-5706-424D-A3CD-43234C5CE280}" destId="{13CF03E1-0666-4658-A76D-D366E176F5F2}" srcOrd="0" destOrd="0" presId="urn:microsoft.com/office/officeart/2005/8/layout/chevron2"/>
    <dgm:cxn modelId="{9FAAF194-6854-4F83-903D-F218707177A3}" srcId="{93FD4639-3956-4331-8EBD-DEDDAD3510D7}" destId="{69644E8C-C3EA-4A25-AF45-7143318D8B58}" srcOrd="0" destOrd="0" parTransId="{119F576E-728C-4B79-AE25-A0892402E090}" sibTransId="{318A0E34-B013-4857-ACC7-EE0A99011F87}"/>
    <dgm:cxn modelId="{DC20DFA7-39B0-42A7-8564-897B9E0F8DE6}" srcId="{0DD22348-593B-4D07-B4F1-DA2C06CA83EE}" destId="{FC9000B7-5CEB-40E9-BFAD-EDA0A66F8BB3}" srcOrd="0" destOrd="0" parTransId="{AC4D230C-9282-469D-A07D-EE921C5E8F64}" sibTransId="{98E677B2-BEAF-4562-BEE6-3D30A8F5947E}"/>
    <dgm:cxn modelId="{CBBB79E4-2BA4-415D-9E94-2D6076E640BF}" type="presOf" srcId="{1CAE096B-13ED-4EB8-874D-DED3C7305E6F}" destId="{DE9853B0-96F5-4D7D-81B0-5611167E23AF}" srcOrd="0" destOrd="0" presId="urn:microsoft.com/office/officeart/2005/8/layout/chevron2"/>
    <dgm:cxn modelId="{25DFF1B9-DEB0-49A6-B4C9-69000574D0C3}" srcId="{93FD4639-3956-4331-8EBD-DEDDAD3510D7}" destId="{0DD22348-593B-4D07-B4F1-DA2C06CA83EE}" srcOrd="1" destOrd="0" parTransId="{EA0F7717-29D9-4077-B663-7F67E7193D73}" sibTransId="{BFAE2E63-1F56-4E92-8221-20DF8E72EF05}"/>
    <dgm:cxn modelId="{C009C065-FB49-4EB6-B2F9-B12B7A58033A}" type="presOf" srcId="{FC9000B7-5CEB-40E9-BFAD-EDA0A66F8BB3}" destId="{5B1A6614-1F89-4657-A97E-B1467E0A9EFD}" srcOrd="0" destOrd="0" presId="urn:microsoft.com/office/officeart/2005/8/layout/chevron2"/>
    <dgm:cxn modelId="{14CCE78E-71A6-4DB4-AB41-521AD2B5B664}" type="presOf" srcId="{0DD22348-593B-4D07-B4F1-DA2C06CA83EE}" destId="{9E9A2F76-4AB5-4BC6-AF26-B526B3B5E5F2}" srcOrd="0" destOrd="0" presId="urn:microsoft.com/office/officeart/2005/8/layout/chevron2"/>
    <dgm:cxn modelId="{335A6CC2-BA47-451A-AC84-D6A315D1C520}" srcId="{93FD4639-3956-4331-8EBD-DEDDAD3510D7}" destId="{73F19FB7-3789-4894-985D-A0A09C11D949}" srcOrd="2" destOrd="0" parTransId="{5242D6C2-5476-4B8F-8B51-91FAC554CE40}" sibTransId="{99BBEDAA-B6E9-440E-B84E-BBAC1B48BD9A}"/>
    <dgm:cxn modelId="{B4DBFC29-8EC7-4B3F-A815-3672C0C0E0F1}" type="presOf" srcId="{69644E8C-C3EA-4A25-AF45-7143318D8B58}" destId="{FC853824-5D69-4C5E-AC67-17D3F471BE13}" srcOrd="0" destOrd="0" presId="urn:microsoft.com/office/officeart/2005/8/layout/chevron2"/>
    <dgm:cxn modelId="{2B3E9313-C6E7-4FAB-A50A-6DDEE2376D1B}" srcId="{69644E8C-C3EA-4A25-AF45-7143318D8B58}" destId="{1CAE096B-13ED-4EB8-874D-DED3C7305E6F}" srcOrd="0" destOrd="0" parTransId="{1799A5C3-9E37-4620-B007-459546D0CD01}" sibTransId="{DB4CCADF-EAEE-40A6-B134-21DC0BBE3647}"/>
    <dgm:cxn modelId="{9B8CC568-757B-41A5-B309-7BEF666BB298}" type="presOf" srcId="{93FD4639-3956-4331-8EBD-DEDDAD3510D7}" destId="{3E517F73-4D95-407A-968F-2D47DA1237CA}" srcOrd="0" destOrd="0" presId="urn:microsoft.com/office/officeart/2005/8/layout/chevron2"/>
    <dgm:cxn modelId="{6EAA96E1-ADD3-4B45-BA11-888CEA2E2EFE}" type="presParOf" srcId="{3E517F73-4D95-407A-968F-2D47DA1237CA}" destId="{3F8F6921-3929-414A-B9FC-7CEEAF9C8AFC}" srcOrd="0" destOrd="0" presId="urn:microsoft.com/office/officeart/2005/8/layout/chevron2"/>
    <dgm:cxn modelId="{28643455-C162-4941-AEEE-7AA78C082FBF}" type="presParOf" srcId="{3F8F6921-3929-414A-B9FC-7CEEAF9C8AFC}" destId="{FC853824-5D69-4C5E-AC67-17D3F471BE13}" srcOrd="0" destOrd="0" presId="urn:microsoft.com/office/officeart/2005/8/layout/chevron2"/>
    <dgm:cxn modelId="{40A18928-283E-4703-913A-932CBAF445DF}" type="presParOf" srcId="{3F8F6921-3929-414A-B9FC-7CEEAF9C8AFC}" destId="{DE9853B0-96F5-4D7D-81B0-5611167E23AF}" srcOrd="1" destOrd="0" presId="urn:microsoft.com/office/officeart/2005/8/layout/chevron2"/>
    <dgm:cxn modelId="{49B2CD6B-8382-4147-978E-A157E918ADFF}" type="presParOf" srcId="{3E517F73-4D95-407A-968F-2D47DA1237CA}" destId="{A6C7BFF6-392B-43A8-9654-F2DC7547C80A}" srcOrd="1" destOrd="0" presId="urn:microsoft.com/office/officeart/2005/8/layout/chevron2"/>
    <dgm:cxn modelId="{342CA85F-730B-4FE4-A64D-0D67CCCCB649}" type="presParOf" srcId="{3E517F73-4D95-407A-968F-2D47DA1237CA}" destId="{B5A917B2-327E-41E7-B3C8-785124440F86}" srcOrd="2" destOrd="0" presId="urn:microsoft.com/office/officeart/2005/8/layout/chevron2"/>
    <dgm:cxn modelId="{5304643A-D326-4C0D-8722-234AE8C5C9BA}" type="presParOf" srcId="{B5A917B2-327E-41E7-B3C8-785124440F86}" destId="{9E9A2F76-4AB5-4BC6-AF26-B526B3B5E5F2}" srcOrd="0" destOrd="0" presId="urn:microsoft.com/office/officeart/2005/8/layout/chevron2"/>
    <dgm:cxn modelId="{B76F2FE7-FA65-4A18-B1D2-B807DC0E4CDD}" type="presParOf" srcId="{B5A917B2-327E-41E7-B3C8-785124440F86}" destId="{5B1A6614-1F89-4657-A97E-B1467E0A9EFD}" srcOrd="1" destOrd="0" presId="urn:microsoft.com/office/officeart/2005/8/layout/chevron2"/>
    <dgm:cxn modelId="{57C0A499-C6F2-4BBC-980B-737AD8C41F07}" type="presParOf" srcId="{3E517F73-4D95-407A-968F-2D47DA1237CA}" destId="{61463024-85D5-4C93-BF57-E204DC4AF1F6}" srcOrd="3" destOrd="0" presId="urn:microsoft.com/office/officeart/2005/8/layout/chevron2"/>
    <dgm:cxn modelId="{DC082FF3-0CC3-485F-A768-E69F2106A954}" type="presParOf" srcId="{3E517F73-4D95-407A-968F-2D47DA1237CA}" destId="{9AA72285-1940-4925-AFAA-7A13512D1A5D}" srcOrd="4" destOrd="0" presId="urn:microsoft.com/office/officeart/2005/8/layout/chevron2"/>
    <dgm:cxn modelId="{45CAECA2-6E2F-4EC7-96CD-97DC3496A51E}" type="presParOf" srcId="{9AA72285-1940-4925-AFAA-7A13512D1A5D}" destId="{849DEE28-6DFD-4361-98DC-5F7314CEEBBA}" srcOrd="0" destOrd="0" presId="urn:microsoft.com/office/officeart/2005/8/layout/chevron2"/>
    <dgm:cxn modelId="{9E588B77-4619-4B4F-8300-F463484601DC}" type="presParOf" srcId="{9AA72285-1940-4925-AFAA-7A13512D1A5D}" destId="{13CF03E1-0666-4658-A76D-D366E176F5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6C67A-597C-4F36-BD74-BDB3F4FE470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37F89-C581-4F58-B0C1-4484947A12A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Подходы</a:t>
          </a:r>
          <a:r>
            <a:rPr lang="ru-RU" sz="3200" dirty="0" smtClean="0"/>
            <a:t> </a:t>
          </a:r>
          <a:endParaRPr lang="ru-RU" sz="3200" dirty="0"/>
        </a:p>
      </dgm:t>
    </dgm:pt>
    <dgm:pt modelId="{BCD37A3F-C314-4ECC-9F24-41F1301B34A7}" type="parTrans" cxnId="{895A4FB3-93F3-418B-895A-C0BC6DBEC2AC}">
      <dgm:prSet/>
      <dgm:spPr/>
      <dgm:t>
        <a:bodyPr/>
        <a:lstStyle/>
        <a:p>
          <a:endParaRPr lang="ru-RU"/>
        </a:p>
      </dgm:t>
    </dgm:pt>
    <dgm:pt modelId="{25421504-02D8-4286-844E-FA4BDDF32403}" type="sibTrans" cxnId="{895A4FB3-93F3-418B-895A-C0BC6DBEC2AC}">
      <dgm:prSet/>
      <dgm:spPr/>
      <dgm:t>
        <a:bodyPr/>
        <a:lstStyle/>
        <a:p>
          <a:endParaRPr lang="ru-RU"/>
        </a:p>
      </dgm:t>
    </dgm:pt>
    <dgm:pt modelId="{77F3FFF2-F722-4FAC-8A1D-CB1A17C5A021}">
      <dgm:prSet phldrT="[Текст]" custT="1"/>
      <dgm:spPr>
        <a:solidFill>
          <a:srgbClr val="FFCC00"/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ru-RU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Солнцевой О.В</a:t>
          </a:r>
        </a:p>
        <a:p>
          <a:pPr>
            <a:lnSpc>
              <a:spcPct val="100000"/>
            </a:lnSpc>
          </a:pPr>
          <a:r>
            <a:rPr lang="ru-RU" sz="1600" b="1" i="1" dirty="0" smtClean="0">
              <a:solidFill>
                <a:schemeClr val="bg2">
                  <a:lumMod val="10000"/>
                </a:schemeClr>
              </a:solidFill>
            </a:rPr>
            <a:t>готовое  содержание </a:t>
          </a:r>
          <a:endParaRPr lang="ru-RU" sz="1600" b="1" dirty="0" smtClean="0">
            <a:solidFill>
              <a:schemeClr val="bg2">
                <a:lumMod val="10000"/>
              </a:schemeClr>
            </a:solidFill>
          </a:endParaRPr>
        </a:p>
        <a:p>
          <a:pPr>
            <a:lnSpc>
              <a:spcPct val="100000"/>
            </a:lnSpc>
          </a:pPr>
          <a:r>
            <a:rPr lang="ru-RU" sz="1600" b="1" i="1" dirty="0" smtClean="0">
              <a:solidFill>
                <a:schemeClr val="bg2">
                  <a:lumMod val="10000"/>
                </a:schemeClr>
              </a:solidFill>
            </a:rPr>
            <a:t>частичное преобразование  </a:t>
          </a:r>
          <a:endParaRPr lang="ru-RU" sz="1600" b="1" dirty="0" smtClean="0">
            <a:solidFill>
              <a:schemeClr val="bg2">
                <a:lumMod val="10000"/>
              </a:schemeClr>
            </a:solidFill>
          </a:endParaRPr>
        </a:p>
        <a:p>
          <a:pPr>
            <a:lnSpc>
              <a:spcPct val="100000"/>
            </a:lnSpc>
          </a:pPr>
          <a:r>
            <a:rPr lang="ru-RU" sz="1600" b="1" i="1" dirty="0" smtClean="0">
              <a:solidFill>
                <a:schemeClr val="bg2">
                  <a:lumMod val="10000"/>
                </a:schemeClr>
              </a:solidFill>
            </a:rPr>
            <a:t>создание новых игровых сюжетов </a:t>
          </a:r>
          <a:endParaRPr lang="ru-RU" sz="1600" b="1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BD297-AE09-4C58-BE0E-3FE36BA409DC}" type="parTrans" cxnId="{9446DEAE-F7F9-4E9F-8EED-1E3AB66C3BFF}">
      <dgm:prSet/>
      <dgm:spPr/>
      <dgm:t>
        <a:bodyPr/>
        <a:lstStyle/>
        <a:p>
          <a:endParaRPr lang="ru-RU"/>
        </a:p>
      </dgm:t>
    </dgm:pt>
    <dgm:pt modelId="{C947825A-4D64-4D3F-84B7-9BE8D87FBB53}" type="sibTrans" cxnId="{9446DEAE-F7F9-4E9F-8EED-1E3AB66C3BFF}">
      <dgm:prSet/>
      <dgm:spPr/>
      <dgm:t>
        <a:bodyPr/>
        <a:lstStyle/>
        <a:p>
          <a:endParaRPr lang="ru-RU"/>
        </a:p>
      </dgm:t>
    </dgm:pt>
    <dgm:pt modelId="{875AAC66-F44A-49A6-95BD-34A3CEB11E30}">
      <dgm:prSet phldrT="[Текст]" custT="1"/>
      <dgm:spPr>
        <a:solidFill>
          <a:srgbClr val="FFCC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Кириллова И.Л. </a:t>
          </a:r>
        </a:p>
        <a:p>
          <a:r>
            <a:rPr lang="ru-RU" sz="1600" b="1" i="1" dirty="0" smtClean="0">
              <a:solidFill>
                <a:srgbClr val="660033"/>
              </a:solidFill>
            </a:rPr>
            <a:t>чтение художественной литературы </a:t>
          </a:r>
          <a:endParaRPr lang="ru-RU" sz="1600" b="1" dirty="0" smtClean="0">
            <a:solidFill>
              <a:srgbClr val="660033"/>
            </a:solidFill>
          </a:endParaRPr>
        </a:p>
        <a:p>
          <a:r>
            <a:rPr lang="ru-RU" sz="1600" b="1" i="1" dirty="0" smtClean="0">
              <a:solidFill>
                <a:srgbClr val="660033"/>
              </a:solidFill>
            </a:rPr>
            <a:t>самостоятельное изготовление </a:t>
          </a:r>
          <a:endParaRPr lang="ru-RU" sz="1600" b="1" dirty="0" smtClean="0">
            <a:solidFill>
              <a:srgbClr val="660033"/>
            </a:solidFill>
          </a:endParaRPr>
        </a:p>
        <a:p>
          <a:r>
            <a:rPr lang="ru-RU" sz="1600" b="1" i="1" dirty="0" smtClean="0">
              <a:solidFill>
                <a:srgbClr val="660033"/>
              </a:solidFill>
            </a:rPr>
            <a:t>создание специальной предметной среды  </a:t>
          </a:r>
          <a:r>
            <a:rPr lang="ru-RU" sz="1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dirty="0">
            <a:solidFill>
              <a:srgbClr val="66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2C71C-CA0C-472B-BE9E-B0EF3EE6AB3F}" type="parTrans" cxnId="{1E300591-086F-4AC0-865A-0F3C515CC3B3}">
      <dgm:prSet/>
      <dgm:spPr/>
      <dgm:t>
        <a:bodyPr/>
        <a:lstStyle/>
        <a:p>
          <a:endParaRPr lang="ru-RU"/>
        </a:p>
      </dgm:t>
    </dgm:pt>
    <dgm:pt modelId="{A94A58CD-1899-49B2-A8E6-23E079ADE16A}" type="sibTrans" cxnId="{1E300591-086F-4AC0-865A-0F3C515CC3B3}">
      <dgm:prSet/>
      <dgm:spPr/>
      <dgm:t>
        <a:bodyPr/>
        <a:lstStyle/>
        <a:p>
          <a:endParaRPr lang="ru-RU"/>
        </a:p>
      </dgm:t>
    </dgm:pt>
    <dgm:pt modelId="{D280A951-6531-457A-A712-68FF163483D5}">
      <dgm:prSet phldrT="[Текст]" custT="1"/>
      <dgm:spPr>
        <a:solidFill>
          <a:srgbClr val="FFCC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Кравцовой Е.Е.</a:t>
          </a:r>
        </a:p>
        <a:p>
          <a:r>
            <a:rPr lang="ru-RU" sz="1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0" dirty="0" smtClean="0">
              <a:solidFill>
                <a:srgbClr val="660033"/>
              </a:solidFill>
            </a:rPr>
            <a:t>разыгрывание заранее заданных сюжетов </a:t>
          </a:r>
        </a:p>
        <a:p>
          <a:r>
            <a:rPr lang="ru-RU" sz="1600" b="1" i="0" dirty="0" smtClean="0">
              <a:solidFill>
                <a:srgbClr val="660033"/>
              </a:solidFill>
            </a:rPr>
            <a:t>придумывание оправдательных сюжетов придумывание сказки и показ.</a:t>
          </a:r>
          <a:endParaRPr lang="ru-RU" sz="1600" b="1" i="0" dirty="0">
            <a:solidFill>
              <a:srgbClr val="66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10E358-F30D-4276-826A-177614134A51}" type="parTrans" cxnId="{D80B968D-5C9C-4C6C-A82D-4F858403219B}">
      <dgm:prSet/>
      <dgm:spPr/>
      <dgm:t>
        <a:bodyPr/>
        <a:lstStyle/>
        <a:p>
          <a:endParaRPr lang="ru-RU"/>
        </a:p>
      </dgm:t>
    </dgm:pt>
    <dgm:pt modelId="{83DEAA7D-02CA-4375-8AB0-ADC772824845}" type="sibTrans" cxnId="{D80B968D-5C9C-4C6C-A82D-4F858403219B}">
      <dgm:prSet/>
      <dgm:spPr/>
      <dgm:t>
        <a:bodyPr/>
        <a:lstStyle/>
        <a:p>
          <a:endParaRPr lang="ru-RU"/>
        </a:p>
      </dgm:t>
    </dgm:pt>
    <dgm:pt modelId="{31993D04-B174-4EBA-92B7-D4910CC058C1}" type="pres">
      <dgm:prSet presAssocID="{DCA6C67A-597C-4F36-BD74-BDB3F4FE47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6CA96A-17AD-4EF8-9980-2E780A5A5D4F}" type="pres">
      <dgm:prSet presAssocID="{D3B37F89-C581-4F58-B0C1-4484947A12A1}" presName="centerShape" presStyleLbl="node0" presStyleIdx="0" presStyleCnt="1" custAng="0" custScaleX="175228" custScaleY="44768" custLinFactNeighborX="2637" custLinFactNeighborY="-4684"/>
      <dgm:spPr/>
      <dgm:t>
        <a:bodyPr/>
        <a:lstStyle/>
        <a:p>
          <a:endParaRPr lang="ru-RU"/>
        </a:p>
      </dgm:t>
    </dgm:pt>
    <dgm:pt modelId="{38DA1083-6F59-4F34-8186-84A2091DBE2A}" type="pres">
      <dgm:prSet presAssocID="{77F3FFF2-F722-4FAC-8A1D-CB1A17C5A021}" presName="node" presStyleLbl="node1" presStyleIdx="0" presStyleCnt="3" custScaleX="219692" custScaleY="140064" custRadScaleRad="84204" custRadScaleInc="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34687-5A09-41C6-959F-C378677F4B83}" type="pres">
      <dgm:prSet presAssocID="{77F3FFF2-F722-4FAC-8A1D-CB1A17C5A021}" presName="dummy" presStyleCnt="0"/>
      <dgm:spPr/>
    </dgm:pt>
    <dgm:pt modelId="{AF446591-0E84-41A0-97BB-421B732668A3}" type="pres">
      <dgm:prSet presAssocID="{C947825A-4D64-4D3F-84B7-9BE8D87FBB5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62B950F-0B9B-4D08-9736-16367111B702}" type="pres">
      <dgm:prSet presAssocID="{875AAC66-F44A-49A6-95BD-34A3CEB11E30}" presName="node" presStyleLbl="node1" presStyleIdx="1" presStyleCnt="3" custScaleX="224242" custScaleY="146451" custRadScaleRad="169976" custRadScaleInc="-17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F4C34-A822-4C31-A57B-2320C8E2EEC6}" type="pres">
      <dgm:prSet presAssocID="{875AAC66-F44A-49A6-95BD-34A3CEB11E30}" presName="dummy" presStyleCnt="0"/>
      <dgm:spPr/>
    </dgm:pt>
    <dgm:pt modelId="{9BE4B201-55B0-4C82-B1E6-6E0FA17D80F2}" type="pres">
      <dgm:prSet presAssocID="{A94A58CD-1899-49B2-A8E6-23E079ADE16A}" presName="sibTrans" presStyleLbl="sibTrans2D1" presStyleIdx="1" presStyleCnt="3" custLinFactNeighborX="-898" custLinFactNeighborY="-17265"/>
      <dgm:spPr/>
      <dgm:t>
        <a:bodyPr/>
        <a:lstStyle/>
        <a:p>
          <a:endParaRPr lang="ru-RU"/>
        </a:p>
      </dgm:t>
    </dgm:pt>
    <dgm:pt modelId="{8B3701BA-CF2A-4E2F-A9A0-844C52EAABE9}" type="pres">
      <dgm:prSet presAssocID="{D280A951-6531-457A-A712-68FF163483D5}" presName="node" presStyleLbl="node1" presStyleIdx="2" presStyleCnt="3" custScaleX="223336" custScaleY="155095" custRadScaleRad="107435" custRadScaleInc="4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9F75B-52CE-4C82-A435-0EA9013D5704}" type="pres">
      <dgm:prSet presAssocID="{D280A951-6531-457A-A712-68FF163483D5}" presName="dummy" presStyleCnt="0"/>
      <dgm:spPr/>
    </dgm:pt>
    <dgm:pt modelId="{1B93412B-02E8-458C-B169-5CF347CDFBB7}" type="pres">
      <dgm:prSet presAssocID="{83DEAA7D-02CA-4375-8AB0-ADC772824845}" presName="sibTrans" presStyleLbl="sibTrans2D1" presStyleIdx="2" presStyleCnt="3" custLinFactNeighborX="-4410" custLinFactNeighborY="-793"/>
      <dgm:spPr/>
      <dgm:t>
        <a:bodyPr/>
        <a:lstStyle/>
        <a:p>
          <a:endParaRPr lang="ru-RU"/>
        </a:p>
      </dgm:t>
    </dgm:pt>
  </dgm:ptLst>
  <dgm:cxnLst>
    <dgm:cxn modelId="{69DD1148-C82B-455E-BE0F-D6A3F71B3A30}" type="presOf" srcId="{83DEAA7D-02CA-4375-8AB0-ADC772824845}" destId="{1B93412B-02E8-458C-B169-5CF347CDFBB7}" srcOrd="0" destOrd="0" presId="urn:microsoft.com/office/officeart/2005/8/layout/radial6"/>
    <dgm:cxn modelId="{3CE00702-CCE0-4C27-A893-F42910F31CC4}" type="presOf" srcId="{D3B37F89-C581-4F58-B0C1-4484947A12A1}" destId="{BC6CA96A-17AD-4EF8-9980-2E780A5A5D4F}" srcOrd="0" destOrd="0" presId="urn:microsoft.com/office/officeart/2005/8/layout/radial6"/>
    <dgm:cxn modelId="{A3CC19DE-468A-48EA-A04A-FFD9A117FAE0}" type="presOf" srcId="{D280A951-6531-457A-A712-68FF163483D5}" destId="{8B3701BA-CF2A-4E2F-A9A0-844C52EAABE9}" srcOrd="0" destOrd="0" presId="urn:microsoft.com/office/officeart/2005/8/layout/radial6"/>
    <dgm:cxn modelId="{30032723-0EFA-4464-A973-181D82E46A13}" type="presOf" srcId="{875AAC66-F44A-49A6-95BD-34A3CEB11E30}" destId="{D62B950F-0B9B-4D08-9736-16367111B702}" srcOrd="0" destOrd="0" presId="urn:microsoft.com/office/officeart/2005/8/layout/radial6"/>
    <dgm:cxn modelId="{895A4FB3-93F3-418B-895A-C0BC6DBEC2AC}" srcId="{DCA6C67A-597C-4F36-BD74-BDB3F4FE470B}" destId="{D3B37F89-C581-4F58-B0C1-4484947A12A1}" srcOrd="0" destOrd="0" parTransId="{BCD37A3F-C314-4ECC-9F24-41F1301B34A7}" sibTransId="{25421504-02D8-4286-844E-FA4BDDF32403}"/>
    <dgm:cxn modelId="{3D34429A-C0B7-4A30-B0E9-51B8BA2072BC}" type="presOf" srcId="{DCA6C67A-597C-4F36-BD74-BDB3F4FE470B}" destId="{31993D04-B174-4EBA-92B7-D4910CC058C1}" srcOrd="0" destOrd="0" presId="urn:microsoft.com/office/officeart/2005/8/layout/radial6"/>
    <dgm:cxn modelId="{C3F0B2C2-EF6A-4621-80E2-521532321390}" type="presOf" srcId="{C947825A-4D64-4D3F-84B7-9BE8D87FBB53}" destId="{AF446591-0E84-41A0-97BB-421B732668A3}" srcOrd="0" destOrd="0" presId="urn:microsoft.com/office/officeart/2005/8/layout/radial6"/>
    <dgm:cxn modelId="{D80B968D-5C9C-4C6C-A82D-4F858403219B}" srcId="{D3B37F89-C581-4F58-B0C1-4484947A12A1}" destId="{D280A951-6531-457A-A712-68FF163483D5}" srcOrd="2" destOrd="0" parTransId="{FB10E358-F30D-4276-826A-177614134A51}" sibTransId="{83DEAA7D-02CA-4375-8AB0-ADC772824845}"/>
    <dgm:cxn modelId="{9446DEAE-F7F9-4E9F-8EED-1E3AB66C3BFF}" srcId="{D3B37F89-C581-4F58-B0C1-4484947A12A1}" destId="{77F3FFF2-F722-4FAC-8A1D-CB1A17C5A021}" srcOrd="0" destOrd="0" parTransId="{21CBD297-AE09-4C58-BE0E-3FE36BA409DC}" sibTransId="{C947825A-4D64-4D3F-84B7-9BE8D87FBB53}"/>
    <dgm:cxn modelId="{195CDFD6-02E5-4A01-9D82-15BB1590B9C5}" type="presOf" srcId="{A94A58CD-1899-49B2-A8E6-23E079ADE16A}" destId="{9BE4B201-55B0-4C82-B1E6-6E0FA17D80F2}" srcOrd="0" destOrd="0" presId="urn:microsoft.com/office/officeart/2005/8/layout/radial6"/>
    <dgm:cxn modelId="{F03F65A7-24BC-41E0-8642-A62D0A94A417}" type="presOf" srcId="{77F3FFF2-F722-4FAC-8A1D-CB1A17C5A021}" destId="{38DA1083-6F59-4F34-8186-84A2091DBE2A}" srcOrd="0" destOrd="0" presId="urn:microsoft.com/office/officeart/2005/8/layout/radial6"/>
    <dgm:cxn modelId="{1E300591-086F-4AC0-865A-0F3C515CC3B3}" srcId="{D3B37F89-C581-4F58-B0C1-4484947A12A1}" destId="{875AAC66-F44A-49A6-95BD-34A3CEB11E30}" srcOrd="1" destOrd="0" parTransId="{DD02C71C-CA0C-472B-BE9E-B0EF3EE6AB3F}" sibTransId="{A94A58CD-1899-49B2-A8E6-23E079ADE16A}"/>
    <dgm:cxn modelId="{41030AF9-A095-43DB-802A-D67D96C2343B}" type="presParOf" srcId="{31993D04-B174-4EBA-92B7-D4910CC058C1}" destId="{BC6CA96A-17AD-4EF8-9980-2E780A5A5D4F}" srcOrd="0" destOrd="0" presId="urn:microsoft.com/office/officeart/2005/8/layout/radial6"/>
    <dgm:cxn modelId="{7C8E4DD7-CC7A-43CB-9D92-65EE72793CCC}" type="presParOf" srcId="{31993D04-B174-4EBA-92B7-D4910CC058C1}" destId="{38DA1083-6F59-4F34-8186-84A2091DBE2A}" srcOrd="1" destOrd="0" presId="urn:microsoft.com/office/officeart/2005/8/layout/radial6"/>
    <dgm:cxn modelId="{2B3DDDEB-BC67-49B8-810F-06AB3A2471DB}" type="presParOf" srcId="{31993D04-B174-4EBA-92B7-D4910CC058C1}" destId="{62634687-5A09-41C6-959F-C378677F4B83}" srcOrd="2" destOrd="0" presId="urn:microsoft.com/office/officeart/2005/8/layout/radial6"/>
    <dgm:cxn modelId="{E0A50D25-B893-432F-A706-32F7A53C080B}" type="presParOf" srcId="{31993D04-B174-4EBA-92B7-D4910CC058C1}" destId="{AF446591-0E84-41A0-97BB-421B732668A3}" srcOrd="3" destOrd="0" presId="urn:microsoft.com/office/officeart/2005/8/layout/radial6"/>
    <dgm:cxn modelId="{7DC4AEE5-1E17-41AF-8599-24C25A793ABE}" type="presParOf" srcId="{31993D04-B174-4EBA-92B7-D4910CC058C1}" destId="{D62B950F-0B9B-4D08-9736-16367111B702}" srcOrd="4" destOrd="0" presId="urn:microsoft.com/office/officeart/2005/8/layout/radial6"/>
    <dgm:cxn modelId="{4441D38D-462C-43BC-A22B-6B98D643DB41}" type="presParOf" srcId="{31993D04-B174-4EBA-92B7-D4910CC058C1}" destId="{B73F4C34-A822-4C31-A57B-2320C8E2EEC6}" srcOrd="5" destOrd="0" presId="urn:microsoft.com/office/officeart/2005/8/layout/radial6"/>
    <dgm:cxn modelId="{5A66E23A-E90E-4EB9-A0FE-BF4E6BC0878E}" type="presParOf" srcId="{31993D04-B174-4EBA-92B7-D4910CC058C1}" destId="{9BE4B201-55B0-4C82-B1E6-6E0FA17D80F2}" srcOrd="6" destOrd="0" presId="urn:microsoft.com/office/officeart/2005/8/layout/radial6"/>
    <dgm:cxn modelId="{074A21E4-22D8-47C4-BF15-A81E6B0C9D09}" type="presParOf" srcId="{31993D04-B174-4EBA-92B7-D4910CC058C1}" destId="{8B3701BA-CF2A-4E2F-A9A0-844C52EAABE9}" srcOrd="7" destOrd="0" presId="urn:microsoft.com/office/officeart/2005/8/layout/radial6"/>
    <dgm:cxn modelId="{079FE29B-3A77-4A35-B64A-6DC6F8652CF0}" type="presParOf" srcId="{31993D04-B174-4EBA-92B7-D4910CC058C1}" destId="{B8C9F75B-52CE-4C82-A435-0EA9013D5704}" srcOrd="8" destOrd="0" presId="urn:microsoft.com/office/officeart/2005/8/layout/radial6"/>
    <dgm:cxn modelId="{E2B85BE4-648F-45E4-BE96-3A0B70B6B9DF}" type="presParOf" srcId="{31993D04-B174-4EBA-92B7-D4910CC058C1}" destId="{1B93412B-02E8-458C-B169-5CF347CDFBB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853824-5D69-4C5E-AC67-17D3F471BE13}">
      <dsp:nvSpPr>
        <dsp:cNvPr id="0" name=""/>
        <dsp:cNvSpPr/>
      </dsp:nvSpPr>
      <dsp:spPr>
        <a:xfrm rot="5400000">
          <a:off x="-242745" y="248883"/>
          <a:ext cx="1618306" cy="1132814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1 задача </a:t>
          </a:r>
          <a:r>
            <a:rPr lang="ru-RU" sz="21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100" kern="1200" dirty="0"/>
        </a:p>
      </dsp:txBody>
      <dsp:txXfrm rot="5400000">
        <a:off x="-242745" y="248883"/>
        <a:ext cx="1618306" cy="1132814"/>
      </dsp:txXfrm>
    </dsp:sp>
    <dsp:sp modelId="{DE9853B0-96F5-4D7D-81B0-5611167E23AF}">
      <dsp:nvSpPr>
        <dsp:cNvPr id="0" name=""/>
        <dsp:cNvSpPr/>
      </dsp:nvSpPr>
      <dsp:spPr>
        <a:xfrm rot="5400000">
          <a:off x="3640857" y="-2501905"/>
          <a:ext cx="1051899" cy="6067985"/>
        </a:xfrm>
        <a:prstGeom prst="round2SameRect">
          <a:avLst/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  положительного отношения ребёнка к себе, к другим людям и окружающему миру </a:t>
          </a:r>
        </a:p>
      </dsp:txBody>
      <dsp:txXfrm rot="5400000">
        <a:off x="3640857" y="-2501905"/>
        <a:ext cx="1051899" cy="6067985"/>
      </dsp:txXfrm>
    </dsp:sp>
    <dsp:sp modelId="{9E9A2F76-4AB5-4BC6-AF26-B526B3B5E5F2}">
      <dsp:nvSpPr>
        <dsp:cNvPr id="0" name=""/>
        <dsp:cNvSpPr/>
      </dsp:nvSpPr>
      <dsp:spPr>
        <a:xfrm rot="5400000">
          <a:off x="-242745" y="1675652"/>
          <a:ext cx="1618306" cy="1132814"/>
        </a:xfrm>
        <a:prstGeom prst="chevron">
          <a:avLst/>
        </a:prstGeom>
        <a:solidFill>
          <a:schemeClr val="accent2">
            <a:hueOff val="-81596"/>
            <a:satOff val="-4716"/>
            <a:lumOff val="6471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2 задача </a:t>
          </a:r>
          <a:endParaRPr lang="en-US" sz="2100" kern="1200" dirty="0">
            <a:solidFill>
              <a:schemeClr val="bg1"/>
            </a:solidFill>
          </a:endParaRPr>
        </a:p>
      </dsp:txBody>
      <dsp:txXfrm rot="5400000">
        <a:off x="-242745" y="1675652"/>
        <a:ext cx="1618306" cy="1132814"/>
      </dsp:txXfrm>
    </dsp:sp>
    <dsp:sp modelId="{5B1A6614-1F89-4657-A97E-B1467E0A9EFD}">
      <dsp:nvSpPr>
        <dsp:cNvPr id="0" name=""/>
        <dsp:cNvSpPr/>
      </dsp:nvSpPr>
      <dsp:spPr>
        <a:xfrm rot="5400000">
          <a:off x="3640857" y="-1075137"/>
          <a:ext cx="1051899" cy="6067985"/>
        </a:xfrm>
        <a:prstGeom prst="round2SameRect">
          <a:avLst/>
        </a:prstGeom>
        <a:solidFill>
          <a:schemeClr val="bg2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 способности понимать эмоциональные состояние </a:t>
          </a:r>
          <a:endParaRPr lang="en-US" sz="2400" b="1" kern="1200" cap="none" spc="0" dirty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640857" y="-1075137"/>
        <a:ext cx="1051899" cy="6067985"/>
      </dsp:txXfrm>
    </dsp:sp>
    <dsp:sp modelId="{849DEE28-6DFD-4361-98DC-5F7314CEEBBA}">
      <dsp:nvSpPr>
        <dsp:cNvPr id="0" name=""/>
        <dsp:cNvSpPr/>
      </dsp:nvSpPr>
      <dsp:spPr>
        <a:xfrm rot="5400000">
          <a:off x="-242745" y="3144264"/>
          <a:ext cx="1618306" cy="1132814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 задача</a:t>
          </a:r>
          <a:r>
            <a:rPr lang="ru-RU" sz="21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n-US" sz="2100" kern="1200" dirty="0"/>
        </a:p>
      </dsp:txBody>
      <dsp:txXfrm rot="5400000">
        <a:off x="-242745" y="3144264"/>
        <a:ext cx="1618306" cy="1132814"/>
      </dsp:txXfrm>
    </dsp:sp>
    <dsp:sp modelId="{13CF03E1-0666-4658-A76D-D366E176F5F2}">
      <dsp:nvSpPr>
        <dsp:cNvPr id="0" name=""/>
        <dsp:cNvSpPr/>
      </dsp:nvSpPr>
      <dsp:spPr>
        <a:xfrm rot="5400000">
          <a:off x="3599013" y="356953"/>
          <a:ext cx="1135588" cy="6067985"/>
        </a:xfrm>
        <a:prstGeom prst="round2SameRect">
          <a:avLst/>
        </a:prstGeom>
        <a:solidFill>
          <a:srgbClr val="FF9933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увеличение игрового оборудования для активной, самостоятельной, творческой игровой деятельности</a:t>
          </a:r>
        </a:p>
      </dsp:txBody>
      <dsp:txXfrm rot="5400000">
        <a:off x="3599013" y="356953"/>
        <a:ext cx="1135588" cy="60679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93412B-02E8-458C-B169-5CF347CDFBB7}">
      <dsp:nvSpPr>
        <dsp:cNvPr id="0" name=""/>
        <dsp:cNvSpPr/>
      </dsp:nvSpPr>
      <dsp:spPr>
        <a:xfrm>
          <a:off x="1276490" y="1259802"/>
          <a:ext cx="5041248" cy="5041248"/>
        </a:xfrm>
        <a:prstGeom prst="blockArc">
          <a:avLst>
            <a:gd name="adj1" fmla="val 9557038"/>
            <a:gd name="adj2" fmla="val 15980969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4B201-55B0-4C82-B1E6-6E0FA17D80F2}">
      <dsp:nvSpPr>
        <dsp:cNvPr id="0" name=""/>
        <dsp:cNvSpPr/>
      </dsp:nvSpPr>
      <dsp:spPr>
        <a:xfrm>
          <a:off x="1352100" y="197868"/>
          <a:ext cx="5041248" cy="5041248"/>
        </a:xfrm>
        <a:prstGeom prst="blockArc">
          <a:avLst>
            <a:gd name="adj1" fmla="val 1984835"/>
            <a:gd name="adj2" fmla="val 9203946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46591-0E84-41A0-97BB-421B732668A3}">
      <dsp:nvSpPr>
        <dsp:cNvPr id="0" name=""/>
        <dsp:cNvSpPr/>
      </dsp:nvSpPr>
      <dsp:spPr>
        <a:xfrm>
          <a:off x="1261990" y="1303473"/>
          <a:ext cx="5041248" cy="5041248"/>
        </a:xfrm>
        <a:prstGeom prst="blockArc">
          <a:avLst>
            <a:gd name="adj1" fmla="val 16311783"/>
            <a:gd name="adj2" fmla="val 1605704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CA96A-17AD-4EF8-9980-2E780A5A5D4F}">
      <dsp:nvSpPr>
        <dsp:cNvPr id="0" name=""/>
        <dsp:cNvSpPr/>
      </dsp:nvSpPr>
      <dsp:spPr>
        <a:xfrm>
          <a:off x="1948177" y="2687015"/>
          <a:ext cx="4060867" cy="1037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Подходы</a:t>
          </a: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1948177" y="2687015"/>
        <a:ext cx="4060867" cy="1037487"/>
      </dsp:txXfrm>
    </dsp:sp>
    <dsp:sp modelId="{38DA1083-6F59-4F34-8186-84A2091DBE2A}">
      <dsp:nvSpPr>
        <dsp:cNvPr id="0" name=""/>
        <dsp:cNvSpPr/>
      </dsp:nvSpPr>
      <dsp:spPr>
        <a:xfrm>
          <a:off x="2080704" y="227093"/>
          <a:ext cx="3563916" cy="2272164"/>
        </a:xfrm>
        <a:prstGeom prst="ellipse">
          <a:avLst/>
        </a:prstGeom>
        <a:solidFill>
          <a:srgbClr val="FFCC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Солнцевой О.В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2">
                  <a:lumMod val="10000"/>
                </a:schemeClr>
              </a:solidFill>
            </a:rPr>
            <a:t>готовое  содержание </a:t>
          </a:r>
          <a:endParaRPr lang="ru-RU" sz="16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2">
                  <a:lumMod val="10000"/>
                </a:schemeClr>
              </a:solidFill>
            </a:rPr>
            <a:t>частичное преобразование  </a:t>
          </a:r>
          <a:endParaRPr lang="ru-RU" sz="16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2">
                  <a:lumMod val="10000"/>
                </a:schemeClr>
              </a:solidFill>
            </a:rPr>
            <a:t>создание новых игровых сюжетов </a:t>
          </a:r>
          <a:endParaRPr lang="ru-RU" sz="1600" b="1" kern="1200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0704" y="227093"/>
        <a:ext cx="3563916" cy="2272164"/>
      </dsp:txXfrm>
    </dsp:sp>
    <dsp:sp modelId="{D62B950F-0B9B-4D08-9736-16367111B702}">
      <dsp:nvSpPr>
        <dsp:cNvPr id="0" name=""/>
        <dsp:cNvSpPr/>
      </dsp:nvSpPr>
      <dsp:spPr>
        <a:xfrm>
          <a:off x="4162237" y="3744903"/>
          <a:ext cx="3637728" cy="2375776"/>
        </a:xfrm>
        <a:prstGeom prst="ellipse">
          <a:avLst/>
        </a:prstGeom>
        <a:solidFill>
          <a:srgbClr val="FFCC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Кириллова И.Л.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660033"/>
              </a:solidFill>
            </a:rPr>
            <a:t>чтение художественной литературы </a:t>
          </a:r>
          <a:endParaRPr lang="ru-RU" sz="1600" b="1" kern="1200" dirty="0" smtClean="0">
            <a:solidFill>
              <a:srgbClr val="660033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660033"/>
              </a:solidFill>
            </a:rPr>
            <a:t>самостоятельное изготовление </a:t>
          </a:r>
          <a:endParaRPr lang="ru-RU" sz="1600" b="1" kern="1200" dirty="0" smtClean="0">
            <a:solidFill>
              <a:srgbClr val="660033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660033"/>
              </a:solidFill>
            </a:rPr>
            <a:t>создание специальной предметной среды  </a:t>
          </a:r>
          <a:r>
            <a:rPr lang="ru-RU" sz="1600" b="1" kern="12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kern="1200" dirty="0">
            <a:solidFill>
              <a:srgbClr val="66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2237" y="3744903"/>
        <a:ext cx="3637728" cy="2375776"/>
      </dsp:txXfrm>
    </dsp:sp>
    <dsp:sp modelId="{8B3701BA-CF2A-4E2F-A9A0-844C52EAABE9}">
      <dsp:nvSpPr>
        <dsp:cNvPr id="0" name=""/>
        <dsp:cNvSpPr/>
      </dsp:nvSpPr>
      <dsp:spPr>
        <a:xfrm>
          <a:off x="-95110" y="3433381"/>
          <a:ext cx="3623031" cy="2516002"/>
        </a:xfrm>
        <a:prstGeom prst="ellipse">
          <a:avLst/>
        </a:prstGeom>
        <a:solidFill>
          <a:srgbClr val="FFCC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Кравцовой Е.Е.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0" kern="1200" dirty="0" smtClean="0">
              <a:solidFill>
                <a:srgbClr val="660033"/>
              </a:solidFill>
            </a:rPr>
            <a:t>разыгрывание заранее заданных сюжетов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660033"/>
              </a:solidFill>
            </a:rPr>
            <a:t>придумывание оправдательных сюжетов придумывание сказки и показ.</a:t>
          </a:r>
          <a:endParaRPr lang="ru-RU" sz="1600" b="1" i="0" kern="1200" dirty="0">
            <a:solidFill>
              <a:srgbClr val="66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95110" y="3433381"/>
        <a:ext cx="3623031" cy="2516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0D69778-79DE-46E1-9EA7-347365912BCA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01D2595-50A8-4980-ADAB-2A4293105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81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дошкольное образовательное учреждение Голышмановский Центр развития ребенка  - детский сад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№ 1 «Аленушка»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ntiqueTitulGr" pitchFamily="82" charset="-52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itulGr" pitchFamily="82" charset="-52"/>
                <a:ea typeface="Arial Unicode MS" pitchFamily="34" charset="-128"/>
                <a:cs typeface="Arial Unicode MS" pitchFamily="34" charset="-128"/>
              </a:rPr>
              <a:t>Кириллова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itulGr" pitchFamily="82" charset="-52"/>
                <a:ea typeface="Arial Unicode MS" pitchFamily="34" charset="-128"/>
                <a:cs typeface="Arial Unicode MS" pitchFamily="34" charset="-128"/>
              </a:rPr>
              <a:t>Светлана Викторовна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</a:t>
            </a: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6" descr="E:\Садик\Рисунки 1\Рамки\blurred_rectangle02_edg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E:\Садик\Рисунки 1\Рамки\ramka3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ректор\Desktop\На Тюмень чисто 2015 год\фото огород 2014 на окне\Новая папка\background-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02" y="0"/>
            <a:ext cx="9140898" cy="6858000"/>
          </a:xfrm>
          <a:prstGeom prst="rect">
            <a:avLst/>
          </a:prstGeom>
          <a:noFill/>
        </p:spPr>
      </p:pic>
      <p:pic>
        <p:nvPicPr>
          <p:cNvPr id="4" name="Picture 2" descr="E:\фото группы солнышко\фото вторая мл.гр\разное фото\DSC042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836712"/>
            <a:ext cx="6349826" cy="5205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Директор\Pictures\рамка\Golden_Floral_Corners_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99592" y="404664"/>
          <a:ext cx="770485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4595"/>
            <a:ext cx="9144000" cy="69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572375" y="5019675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696" y="1738772"/>
            <a:ext cx="7143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51520" y="4953000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G:\Фото с детьми ст.гр.2014\DSC069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836712"/>
            <a:ext cx="6660232" cy="499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Сказочный сюжет , как  подсказка  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Фото с детьми ст.гр.2014\DSC069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764704"/>
            <a:ext cx="4560507" cy="3420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G:\Фото с детьми ст.гр.2014\DSC068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50100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ректор\Desktop\На Тюмень чисто 2015 год\фото огород 2014 на окне\Новая папка\63939-fony-dlya-prezentaciy-s-cvetam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092280" y="4725144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52" y="1327650"/>
            <a:ext cx="6572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6146" name="Picture 2" descr="G:\Фото с детьми ст.гр.2014\DSC068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2564904"/>
            <a:ext cx="406794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691680" y="188640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Путаница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G:\Фото с детьми ст.гр.2014\DSC068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1772816"/>
            <a:ext cx="4071966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Директор\Pictures\полоски\11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5949280"/>
            <a:ext cx="4286250" cy="561975"/>
          </a:xfrm>
          <a:prstGeom prst="rect">
            <a:avLst/>
          </a:prstGeom>
          <a:noFill/>
        </p:spPr>
      </p:pic>
      <p:pic>
        <p:nvPicPr>
          <p:cNvPr id="10" name="Picture 4" descr="C:\Users\Директор\Pictures\полоски\117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1052736"/>
            <a:ext cx="4286250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иректор\Desktop\На Тюмень чисто 2015 год\фото огород 2014 на окне\Новая папка\0015-015-Gabdulla-Tuka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7936" y="557064"/>
            <a:ext cx="85218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Творческая   деятельность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F:\DCIM\101MSDCF\DSC071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15208" y="1124744"/>
            <a:ext cx="7128792" cy="5346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Директор\Pictures\полоски\138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91190"/>
            <a:ext cx="4906516" cy="22668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7191" y="2143116"/>
            <a:ext cx="792961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Универсальные макеты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11" name="Рисунок 10" descr="C:\Users\1\Desktop\DSC0438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Фото01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4077072"/>
            <a:ext cx="3183921" cy="2181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91055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Директор\Desktop\На Тюмень чисто 2015 год\фото огород 2014 на окне\Новая папка\background-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328"/>
            <a:ext cx="9144000" cy="6860328"/>
          </a:xfrm>
          <a:prstGeom prst="rect">
            <a:avLst/>
          </a:prstGeom>
          <a:noFill/>
        </p:spPr>
      </p:pic>
      <p:pic>
        <p:nvPicPr>
          <p:cNvPr id="4" name="Содержимое 3" descr="C:\Users\1\Desktop\DSC04296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679429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G:\Фото с детьми ст.гр.2014\DSC068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3284984"/>
            <a:ext cx="5076056" cy="3230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C:\Users\Директор\Desktop\На Тюмень\230685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0"/>
            <a:ext cx="3145091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Фото с детьми ст.гр.2014\DSC068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14422"/>
            <a:ext cx="432048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Фото с детьми ст.гр.2014\DSC068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789040"/>
            <a:ext cx="3851920" cy="285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929322" y="1357298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285728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Разыгрывание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1988840"/>
            <a:ext cx="319327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Администратор\Рабочий стол\Методическая работа\Педагоги\Кириллова\Фото игра\Изображение 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1928802"/>
            <a:ext cx="6048672" cy="433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47936" y="557064"/>
            <a:ext cx="8521863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Самостоятельные игры со строительным материалом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ректор\Desktop\На Тюмень чисто 2015 год\фото огород 2014 на окне\Новая папка\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E:\Садик\Рисунки 1\Рамки\blurred_rectangle02_edg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Все фото группы Солнышко\фото род  собр ср группа\фото песок детсад\DSC0493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052736"/>
            <a:ext cx="691276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8" name="Picture 2" descr="G:\Фото с детьми ст.гр.2014\DSC069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1277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G:\Фото с детьми ст.гр.2014\DSC069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35756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620688"/>
            <a:ext cx="756084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60648"/>
            <a:ext cx="756084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Драматизация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83568" y="4725144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03278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Мои помощники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214422"/>
            <a:ext cx="3777918" cy="2763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8" y="1285860"/>
            <a:ext cx="3918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 descr="C:\Users\1\Desktop\DSC04276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86314" y="4143380"/>
            <a:ext cx="3353891" cy="2450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H:\фото группы солнышко\фото ср.гр\фото для проекта\IMG_113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1214422"/>
            <a:ext cx="3714776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0"/>
            <a:ext cx="70567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Создание  образа персонажа 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 descr="E:\Все фото группы Солнышко\100NIKON\DSCN02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988840"/>
            <a:ext cx="3456384" cy="4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Директор\Desktop\На Тюмень чисто 2015 год\фото огород 2014 на окне\DSC071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772816"/>
            <a:ext cx="3633868" cy="484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Фото сделано своими руками\DSC043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98477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Директор\Pictures\Угловые рамочки\cornerset_8 Happyscrappy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9482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79512" y="0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357950" y="4714884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472" y="2143116"/>
            <a:ext cx="792961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EEECE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EEECE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800" b="1" dirty="0" smtClean="0">
              <a:solidFill>
                <a:srgbClr val="9BBB5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фото группы солнышко\фото вторая мл.гр\лето-2012\DSCN00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628800"/>
            <a:ext cx="3528392" cy="4834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H:\фото группы солнышко\фото ср.гр\фото для проекта\IMG_093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1268760"/>
            <a:ext cx="4572000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259632" y="0"/>
            <a:ext cx="70567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Решение педагогических ситуаций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99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литература к опыту\DSCN0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052736"/>
            <a:ext cx="6372200" cy="47791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20688"/>
            <a:ext cx="756084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Список Литературы 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C:\Users\User\Desktop\15-19-63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420888"/>
            <a:ext cx="2571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47864" y="2132856"/>
            <a:ext cx="525658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43808" y="1660736"/>
            <a:ext cx="597666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Выготский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Л.С. Игра и ее роль в психическом развитии ребенка // Вопросы психологии. – 1966. - N 6.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Гаспарова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Е.М. Режиссёрский игры // Игры дошкольника.-М.,1989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Жуковская Р.И. Игра и ее педагогическое значение //М.: Педагогика, 1998.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Короткова Н., Кириллов И. Макет как элемент предметной среды для сюжетной игры старших дошкольников. // Дошкольное воспитание. 1997. № 6.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Кравцова  Е.Е. Разбуди в ребенке волшебника.  //  М., Просвещение, 1996.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Новоселова, С.Л. Начальные формы режиссерских игр у трехлетних детей: Актуальные проблемы воспитания и обучения дошкольников / /М., 1985.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Солнцева О.В. Дошкольник в мире игры. Сопровождение Сюжетных игр детей. // СПб. Речь; М. Сфера, 2010.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Трифонова Е.В.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Режиссѐрские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дошкольников.// М.: Ирис-пресс, 2011.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Трифонова Е.В. Режиссерская игра с опорой на рисунок как метод оценки познавательного развития ребенка дошкольного возраста. //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Автореф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дисс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соиск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степени канд. психол. наук. – М., 2006.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Эльконин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Д.Б. Психология игры.//  М. Педагогика, 1978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фото к собранию\DSC042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770125" cy="4752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адим\image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052736"/>
            <a:ext cx="3600400" cy="48005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G:\вадим\DSC0185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844824"/>
            <a:ext cx="4423867" cy="29757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87624" y="404664"/>
            <a:ext cx="7200800" cy="933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Интересы современных  детей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ректор\Desktop\На Тюмень чисто 2015 год\фото огород 2014 на окне\Новая папка\Vector-Autumn-Theme-768x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0"/>
            <a:ext cx="6400800" cy="9336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08912" cy="18002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тест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«Рукавичка»,  по Г.А.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Урантаевой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диагностические  задания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«Лица», «Закончи предложение», «Эмоциональные ситуации», «Мимика»,  «Бабушка и котенок»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Директор\Desktop\На Тюмень чисто 2015 год\фото огород 2014 на окне\DSC0713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789040"/>
            <a:ext cx="4188693" cy="25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иректор\Desktop\На Тюмень чисто 2015 год\фото огород 2014 на окне\Новая папка\art_bulletin-board--01_08-1920x14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0010"/>
            <a:ext cx="9264013" cy="6948010"/>
          </a:xfrm>
          <a:prstGeom prst="rect">
            <a:avLst/>
          </a:prstGeom>
          <a:noFill/>
        </p:spPr>
      </p:pic>
      <p:pic>
        <p:nvPicPr>
          <p:cNvPr id="1026" name="Picture 2" descr="C:\Users\Директор\Desktop\На Тюмень чисто 2015 год\фото огород 2014 на окне\DSCN01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648"/>
            <a:ext cx="6552728" cy="4914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:\Садик\Рисунки 1\рамки для фотографий\ramky.narod.ru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4595"/>
            <a:ext cx="9144000" cy="690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4282" y="142852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572375" y="4581128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688" y="836712"/>
            <a:ext cx="8858312" cy="19316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  коммуникативных способностей  у детей дошкольного  возраста посредством  режиссёрских  игр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ректор\Desktop\На Тюмень чисто 2015 год\850_3b8d84b5bf85a15f0b6eb3f6304414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728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itulGr" pitchFamily="82" charset="-52"/>
              </a:rPr>
              <a:t>Цель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itulGr" pitchFamily="82" charset="-52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itulGr" pitchFamily="82" charset="-52"/>
              </a:rPr>
              <a:t>       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itulGr" pitchFamily="82" charset="-52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itulGr" pitchFamily="82" charset="-52"/>
              </a:rPr>
              <a:t>определить средство развития  коммуникативных   способностей  у детей дошкольного возраста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ntiqueTitulGr" pitchFamily="82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Садик\Рисунки 1\Анимашки дети\577f3c2e52c4e93893c7f3cc2f0b31c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692696"/>
            <a:ext cx="16335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решаемые по средством режиссёрских игр </a:t>
            </a:r>
            <a:endParaRPr lang="ru-RU" sz="2800" dirty="0">
              <a:solidFill>
                <a:srgbClr val="339933"/>
              </a:solidFill>
            </a:endParaRPr>
          </a:p>
        </p:txBody>
      </p:sp>
      <p:graphicFrame>
        <p:nvGraphicFramePr>
          <p:cNvPr id="5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75656" y="1484784"/>
          <a:ext cx="7200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E:\Садик\Рисунки 1\Анимашки дети\0cb0a213b794e85a1005b9ba640eeb7a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572375" y="4869160"/>
            <a:ext cx="157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2740</TotalTime>
  <Words>333</Words>
  <Application>Microsoft Office PowerPoint</Application>
  <PresentationFormat>Экран (4:3)</PresentationFormat>
  <Paragraphs>63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Муниципальное дошкольное образовательное учреждение Голышмановский Центр развития ребенка  - детский сад  № 1 «Аленушка»</vt:lpstr>
      <vt:lpstr>Слайд 2</vt:lpstr>
      <vt:lpstr>Слайд 3</vt:lpstr>
      <vt:lpstr>Слайд 4</vt:lpstr>
      <vt:lpstr> тест «Рукавичка»,  по Г.А. Урантаевой   диагностические  задания «Лица», «Закончи предложение», «Эмоциональные ситуации», «Мимика»,  «Бабушка и котенок»</vt:lpstr>
      <vt:lpstr>Слайд 6</vt:lpstr>
      <vt:lpstr>      Развитие  коммуникативных способностей  у детей дошкольного  возраста посредством  режиссёрских  игр</vt:lpstr>
      <vt:lpstr>Цель          определить средство развития  коммуникативных   способностей  у детей дошкольного возраста  </vt:lpstr>
      <vt:lpstr>Задачи решаемые по средством режиссёрских игр </vt:lpstr>
      <vt:lpstr>Слайд 10</vt:lpstr>
      <vt:lpstr>Слайд 11</vt:lpstr>
      <vt:lpstr>Слайд 12</vt:lpstr>
      <vt:lpstr>Слайд 13</vt:lpstr>
      <vt:lpstr>Слайд 14</vt:lpstr>
      <vt:lpstr>Слайд 15</vt:lpstr>
      <vt:lpstr>Универсальные макеты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Голышмановский Центр развития ребенка  - детский сад № 1 «Аленушка»</dc:title>
  <dc:creator>1</dc:creator>
  <cp:lastModifiedBy>Директор</cp:lastModifiedBy>
  <cp:revision>118</cp:revision>
  <dcterms:created xsi:type="dcterms:W3CDTF">2012-02-09T07:05:41Z</dcterms:created>
  <dcterms:modified xsi:type="dcterms:W3CDTF">2015-04-01T07:58:07Z</dcterms:modified>
</cp:coreProperties>
</file>