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60" r:id="rId3"/>
    <p:sldId id="263" r:id="rId4"/>
    <p:sldId id="266" r:id="rId5"/>
    <p:sldId id="267" r:id="rId6"/>
    <p:sldId id="269" r:id="rId7"/>
    <p:sldId id="270" r:id="rId8"/>
    <p:sldId id="271" r:id="rId9"/>
    <p:sldId id="272" r:id="rId10"/>
    <p:sldId id="282" r:id="rId11"/>
    <p:sldId id="275" r:id="rId12"/>
    <p:sldId id="279" r:id="rId13"/>
    <p:sldId id="280" r:id="rId14"/>
    <p:sldId id="28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8243"/>
    <a:srgbClr val="00DA00"/>
    <a:srgbClr val="FFCC99"/>
    <a:srgbClr val="FFDEBD"/>
    <a:srgbClr val="A76F37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3220" autoAdjust="0"/>
  </p:normalViewPr>
  <p:slideViewPr>
    <p:cSldViewPr>
      <p:cViewPr varScale="1">
        <p:scale>
          <a:sx n="80" d="100"/>
          <a:sy n="80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F611B410-8FCC-4D7D-A877-E7578EE7156C}" type="datetimeFigureOut">
              <a:rPr lang="ru-RU"/>
              <a:pPr>
                <a:defRPr/>
              </a:pPr>
              <a:t>22.01.2015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F1BD7EE7-239B-4B69-9A33-E7E77DA83B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F191E-A44D-4D63-A537-2D8AA30705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24BB1-9F60-419A-ACC4-A7553F5D3A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AF6B-7993-4915-AF0F-0FE84A0120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7ED4-8DD7-4B9C-ACF6-A279F72327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38913-5EDE-4FA9-87A9-4897BE481D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BC847-6911-4DB0-863A-0652DEB246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DB90C-53B3-4D02-9025-336E4E4590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0F257-1EA8-4A78-AEC8-9BC92F0EAA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D4EBC-DE32-4705-ABCF-7050970FBA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53F7D-0037-4E3B-88E4-3D9384BC04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F15C4-EF3A-4F52-BFC8-9673FC8E90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DEB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ffectLst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  <a:cs typeface="+mn-cs"/>
              </a:defRPr>
            </a:lvl1pPr>
          </a:lstStyle>
          <a:p>
            <a:pPr>
              <a:defRPr/>
            </a:pPr>
            <a:fld id="{031D53D5-5EA1-4F79-AB45-5A454F631C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9832" y="2924944"/>
            <a:ext cx="28803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C18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Мы из сказки, ты нас знаешь…</a:t>
            </a:r>
          </a:p>
          <a:p>
            <a:pPr>
              <a:defRPr/>
            </a:pPr>
            <a:r>
              <a:rPr lang="ru-RU" sz="2400" dirty="0">
                <a:solidFill>
                  <a:srgbClr val="C18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Если вспомнишь – отгадаешь!</a:t>
            </a:r>
          </a:p>
          <a:p>
            <a:pPr>
              <a:defRPr/>
            </a:pPr>
            <a:r>
              <a:rPr lang="ru-RU" sz="2400" dirty="0">
                <a:solidFill>
                  <a:srgbClr val="C18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А не вспомнишь – ну так что ж</a:t>
            </a:r>
            <a:r>
              <a:rPr lang="en-US" sz="2400" dirty="0">
                <a:solidFill>
                  <a:srgbClr val="C18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?</a:t>
            </a:r>
            <a:r>
              <a:rPr lang="ru-RU" sz="2400" dirty="0">
                <a:solidFill>
                  <a:srgbClr val="C18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!</a:t>
            </a:r>
          </a:p>
          <a:p>
            <a:pPr>
              <a:defRPr/>
            </a:pPr>
            <a:r>
              <a:rPr lang="ru-RU" sz="2400" dirty="0">
                <a:solidFill>
                  <a:srgbClr val="C18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Сказку заново прочтешь!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484784"/>
            <a:ext cx="5328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 smtClean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Животные на страницах любимых </a:t>
            </a:r>
            <a:r>
              <a:rPr lang="ru-RU" sz="2800" dirty="0" smtClean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сказок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908721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dirty="0" smtClean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Литературная игра</a:t>
            </a:r>
            <a:endParaRPr lang="ru-RU" sz="1800" dirty="0">
              <a:solidFill>
                <a:srgbClr val="C1824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DEB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00063" y="142875"/>
            <a:ext cx="77866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Какие животные спрятались внутри слов</a:t>
            </a:r>
            <a:r>
              <a:rPr lang="en-US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?</a:t>
            </a:r>
            <a:endParaRPr lang="ru-RU" dirty="0">
              <a:solidFill>
                <a:srgbClr val="C18243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0" y="1916113"/>
            <a:ext cx="150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Волк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0" y="3643313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Вол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57750" y="2786063"/>
            <a:ext cx="178593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кот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00500" y="5000625"/>
            <a:ext cx="2286000" cy="519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Стре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42875" y="1928813"/>
            <a:ext cx="2916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одав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1500" y="3643313"/>
            <a:ext cx="2286000" cy="519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шебник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86438" y="2786063"/>
            <a:ext cx="6715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29188" y="2786063"/>
            <a:ext cx="7858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86313" y="5000625"/>
            <a:ext cx="23574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коза</a:t>
            </a:r>
          </a:p>
        </p:txBody>
      </p:sp>
      <p:pic>
        <p:nvPicPr>
          <p:cNvPr id="20" name="Рисунок 19" descr="кот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500063"/>
            <a:ext cx="2636838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волк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765175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вол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63" y="3714750"/>
            <a:ext cx="2857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коза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38" y="3429000"/>
            <a:ext cx="26431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9" grpId="0"/>
      <p:bldP spid="18453" grpId="0"/>
      <p:bldP spid="12" grpId="0"/>
      <p:bldP spid="13" grpId="0"/>
      <p:bldP spid="13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14313" y="26035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Вспомни, каких животных в русских народных сказках называют так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11188" y="1484313"/>
            <a:ext cx="75612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  <a:hlinkClick r:id="rId2" action="ppaction://hlinksldjump"/>
              </a:rPr>
              <a:t>1.</a:t>
            </a: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Кумушка, сестричка, Патрикеевна, Лизавета Ивановна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11188" y="2420938"/>
            <a:ext cx="7632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  <a:hlinkClick r:id="rId2" action="ppaction://hlinksldjump"/>
              </a:rPr>
              <a:t>2.</a:t>
            </a: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Косой, трусишка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11188" y="2852738"/>
            <a:ext cx="655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  <a:hlinkClick r:id="rId2" action="ppaction://hlinksldjump"/>
              </a:rPr>
              <a:t>3.</a:t>
            </a: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  <a:hlinkClick r:id="rId2" action="ppaction://hlinksldjump"/>
              </a:rPr>
              <a:t> </a:t>
            </a: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Лапчатый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11188" y="3286125"/>
            <a:ext cx="655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  <a:hlinkClick r:id="rId2" action="ppaction://hlinksldjump"/>
              </a:rPr>
              <a:t>4.</a:t>
            </a: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  <a:hlinkClick r:id="rId2" action="ppaction://hlinksldjump"/>
              </a:rPr>
              <a:t> </a:t>
            </a: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Золотой гребешок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11188" y="3716338"/>
            <a:ext cx="5400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  <a:hlinkClick r:id="rId2" action="ppaction://hlinksldjump"/>
              </a:rPr>
              <a:t>5.</a:t>
            </a: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Норушка, погрызуха 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611188" y="4221163"/>
            <a:ext cx="63373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  <a:hlinkClick r:id="rId2" action="ppaction://hlinksldjump"/>
              </a:rPr>
              <a:t>6.</a:t>
            </a: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  <a:hlinkClick r:id="rId2" action="ppaction://hlinksldjump"/>
              </a:rPr>
              <a:t> </a:t>
            </a: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Из-за куста хватыш, Левон </a:t>
            </a:r>
            <a:r>
              <a:rPr lang="en-US" sz="2800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</a:t>
            </a: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Иванович, серый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42938" y="5084763"/>
            <a:ext cx="4865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  <a:hlinkClick r:id="rId2" action="ppaction://hlinksldjump"/>
              </a:rPr>
              <a:t>7.</a:t>
            </a: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  <a:hlinkClick r:id="rId2" action="ppaction://hlinksldjump"/>
              </a:rPr>
              <a:t> </a:t>
            </a: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Дереза, рогатая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11188" y="5589588"/>
            <a:ext cx="6481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2800" dirty="0">
              <a:solidFill>
                <a:srgbClr val="C18243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19461" grpId="0"/>
      <p:bldP spid="19462" grpId="0"/>
      <p:bldP spid="19463" grpId="0"/>
      <p:bldP spid="19464" grpId="0"/>
      <p:bldP spid="19465" grpId="0"/>
      <p:bldP spid="19466" grpId="0"/>
      <p:bldP spid="194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2cddbe9b9a6538b167fd5ab13807e37c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9" y="2643182"/>
            <a:ext cx="4071966" cy="2466975"/>
          </a:xfrm>
          <a:prstGeom prst="rect">
            <a:avLst/>
          </a:prstGeom>
          <a:noFill/>
          <a:ln w="38100">
            <a:solidFill>
              <a:srgbClr val="C18243"/>
            </a:solidFill>
            <a:miter lim="800000"/>
            <a:headEnd/>
            <a:tailEnd/>
          </a:ln>
          <a:effectLst>
            <a:glow rad="101600">
              <a:srgbClr val="A76F37">
                <a:alpha val="60000"/>
              </a:srgbClr>
            </a:glow>
            <a:reflection blurRad="6350" stA="50000" endA="300" endPos="38500" dist="50800" dir="5400000" sy="-100000" algn="bl" rotWithShape="0"/>
          </a:effec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785938" y="214313"/>
            <a:ext cx="63579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Подумай  и  ответь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187450" y="2420938"/>
            <a:ext cx="568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00063" y="2924945"/>
            <a:ext cx="38163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Кого уверял Винни-Пух, что он не медведь</a:t>
            </a:r>
            <a:r>
              <a:rPr lang="en-US" sz="2800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?</a:t>
            </a:r>
            <a:endParaRPr lang="ru-RU" sz="2800" dirty="0">
              <a:solidFill>
                <a:srgbClr val="C18243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Muha_sokotuha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7" y="2214557"/>
            <a:ext cx="2857500" cy="3657600"/>
          </a:xfrm>
          <a:prstGeom prst="rect">
            <a:avLst/>
          </a:prstGeom>
          <a:noFill/>
          <a:ln w="38100">
            <a:solidFill>
              <a:srgbClr val="C18243"/>
            </a:solidFill>
            <a:miter lim="800000"/>
            <a:headEnd/>
            <a:tailEnd/>
          </a:ln>
          <a:effectLst>
            <a:glow rad="101600">
              <a:srgbClr val="C18243">
                <a:alpha val="60000"/>
              </a:srgbClr>
            </a:glow>
            <a:reflection blurRad="6350" stA="50000" endA="300" endPos="38500" dist="50800" dir="5400000" sy="-100000" algn="bl" rotWithShape="0"/>
          </a:effectLst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331913" y="214313"/>
            <a:ext cx="688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Подумай  и  ответь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11188" y="3357563"/>
            <a:ext cx="4032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Кто спас Муху-Цокотуху</a:t>
            </a:r>
            <a:r>
              <a:rPr lang="en-US" sz="2800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?</a:t>
            </a:r>
            <a:endParaRPr lang="ru-RU" sz="2800" dirty="0">
              <a:solidFill>
                <a:srgbClr val="C18243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763713" y="188913"/>
            <a:ext cx="53800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Кто  автор книг ?</a:t>
            </a:r>
          </a:p>
        </p:txBody>
      </p:sp>
      <p:pic>
        <p:nvPicPr>
          <p:cNvPr id="43016" name="Picture 8" descr="ершов конек гобрунок"/>
          <p:cNvPicPr>
            <a:picLocks noChangeAspect="1" noChangeArrowheads="1"/>
          </p:cNvPicPr>
          <p:nvPr/>
        </p:nvPicPr>
        <p:blipFill>
          <a:blip r:embed="rId2" cstate="print"/>
          <a:srcRect t="7140" r="7166" b="4724"/>
          <a:stretch>
            <a:fillRect/>
          </a:stretch>
        </p:blipFill>
        <p:spPr bwMode="auto">
          <a:xfrm>
            <a:off x="785786" y="3929066"/>
            <a:ext cx="1944687" cy="2665412"/>
          </a:xfrm>
          <a:prstGeom prst="rect">
            <a:avLst/>
          </a:prstGeom>
          <a:noFill/>
          <a:ln w="76200">
            <a:solidFill>
              <a:srgbClr val="C18243"/>
            </a:solidFill>
          </a:ln>
          <a:effectLst>
            <a:glow rad="228600">
              <a:srgbClr val="C18243">
                <a:alpha val="40000"/>
              </a:srgbClr>
            </a:glow>
          </a:effectLst>
          <a:scene3d>
            <a:camera prst="perspectiveRight"/>
            <a:lightRig rig="threePt" dir="t"/>
          </a:scene3d>
        </p:spPr>
      </p:pic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2771775" y="2924175"/>
            <a:ext cx="2952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П. Ершов</a:t>
            </a:r>
          </a:p>
        </p:txBody>
      </p:sp>
      <p:pic>
        <p:nvPicPr>
          <p:cNvPr id="43018" name="Picture 10" descr="кот в сапогах"/>
          <p:cNvPicPr>
            <a:picLocks noChangeAspect="1" noChangeArrowheads="1"/>
          </p:cNvPicPr>
          <p:nvPr/>
        </p:nvPicPr>
        <p:blipFill>
          <a:blip r:embed="rId3" cstate="print"/>
          <a:srcRect b="11241"/>
          <a:stretch>
            <a:fillRect/>
          </a:stretch>
        </p:blipFill>
        <p:spPr bwMode="auto">
          <a:xfrm>
            <a:off x="539750" y="908050"/>
            <a:ext cx="1873250" cy="2663825"/>
          </a:xfrm>
          <a:prstGeom prst="rect">
            <a:avLst/>
          </a:prstGeom>
          <a:noFill/>
          <a:ln w="76200">
            <a:solidFill>
              <a:srgbClr val="C18243"/>
            </a:solidFill>
          </a:ln>
          <a:effectLst>
            <a:glow rad="228600">
              <a:srgbClr val="C18243">
                <a:alpha val="40000"/>
              </a:srgbClr>
            </a:glow>
          </a:effectLst>
          <a:scene3d>
            <a:camera prst="perspectiveRight"/>
            <a:lightRig rig="threePt" dir="t"/>
          </a:scene3d>
        </p:spPr>
      </p:pic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2843213" y="3644900"/>
            <a:ext cx="2592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Ш. Перро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2916238" y="4365625"/>
            <a:ext cx="2665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К. Чуковский</a:t>
            </a:r>
          </a:p>
        </p:txBody>
      </p:sp>
      <p:pic>
        <p:nvPicPr>
          <p:cNvPr id="43027" name="Picture 19" descr="тараканище чуковск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916832"/>
            <a:ext cx="2087563" cy="2735263"/>
          </a:xfrm>
          <a:prstGeom prst="rect">
            <a:avLst/>
          </a:prstGeom>
          <a:noFill/>
          <a:ln w="76200">
            <a:solidFill>
              <a:srgbClr val="C18243"/>
            </a:solidFill>
          </a:ln>
          <a:effectLst>
            <a:glow rad="228600">
              <a:srgbClr val="C18243">
                <a:alpha val="40000"/>
              </a:srgbClr>
            </a:glo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23 -0.04815 L 0.01598 -0.331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1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30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05903 0.3194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16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430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-0.04838 L 0.2875 -0.23727 " pathEditMode="relative" ptsTypes="AA">
                                      <p:cBhvr>
                                        <p:cTn id="54" dur="2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430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/>
      <p:bldP spid="43017" grpId="1"/>
      <p:bldP spid="43017" grpId="2"/>
      <p:bldP spid="43019" grpId="0"/>
      <p:bldP spid="43019" grpId="1"/>
      <p:bldP spid="43019" grpId="2"/>
      <p:bldP spid="43022" grpId="0"/>
      <p:bldP spid="43022" grpId="1"/>
      <p:bldP spid="4302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3071813"/>
            <a:ext cx="4371975" cy="1857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C1824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Два розовых уха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C1824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розовый хвостик,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C1824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Ходил с Винни-Пухом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C1824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Он к Кролику в гости…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643063" y="285750"/>
            <a:ext cx="69294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dirty="0">
                <a:solidFill>
                  <a:srgbClr val="C18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Отгадай </a:t>
            </a:r>
            <a:r>
              <a:rPr lang="en-US" dirty="0">
                <a:solidFill>
                  <a:srgbClr val="C18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</a:t>
            </a:r>
            <a:r>
              <a:rPr lang="ru-RU" dirty="0">
                <a:solidFill>
                  <a:srgbClr val="C18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загадку,</a:t>
            </a:r>
            <a:r>
              <a:rPr lang="en-US" dirty="0">
                <a:solidFill>
                  <a:srgbClr val="C18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</a:t>
            </a:r>
            <a:r>
              <a:rPr lang="ru-RU" dirty="0">
                <a:solidFill>
                  <a:srgbClr val="C18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назови </a:t>
            </a:r>
            <a:r>
              <a:rPr lang="en-US" dirty="0">
                <a:solidFill>
                  <a:srgbClr val="C18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</a:t>
            </a:r>
            <a:r>
              <a:rPr lang="ru-RU" dirty="0">
                <a:solidFill>
                  <a:srgbClr val="C182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героев</a:t>
            </a:r>
          </a:p>
        </p:txBody>
      </p:sp>
      <p:pic>
        <p:nvPicPr>
          <p:cNvPr id="4105" name="Picture 9" descr="f90140e683e8"/>
          <p:cNvPicPr>
            <a:picLocks noChangeAspect="1" noChangeArrowheads="1"/>
          </p:cNvPicPr>
          <p:nvPr/>
        </p:nvPicPr>
        <p:blipFill>
          <a:blip r:embed="rId2" cstate="print"/>
          <a:srcRect l="3081" t="3979" r="6760" b="1768"/>
          <a:stretch>
            <a:fillRect/>
          </a:stretch>
        </p:blipFill>
        <p:spPr bwMode="auto">
          <a:xfrm>
            <a:off x="5159094" y="2000241"/>
            <a:ext cx="3373719" cy="3371860"/>
          </a:xfrm>
          <a:prstGeom prst="rect">
            <a:avLst/>
          </a:prstGeom>
          <a:noFill/>
          <a:ln w="38100">
            <a:solidFill>
              <a:srgbClr val="C18243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7" grpId="1" build="p"/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63" y="142875"/>
            <a:ext cx="6472237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Отгадай </a:t>
            </a:r>
            <a:r>
              <a:rPr lang="en-US" sz="3200" b="1" dirty="0" smtClean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загадку,</a:t>
            </a:r>
            <a:r>
              <a:rPr lang="en-US" sz="3200" b="1" dirty="0" smtClean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назови</a:t>
            </a:r>
            <a:r>
              <a:rPr lang="en-US" sz="3200" b="1" dirty="0" smtClean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героев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3500438"/>
            <a:ext cx="4691062" cy="2000250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C1824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Трое их – и до чего же</a:t>
            </a:r>
          </a:p>
          <a:p>
            <a:pPr algn="just"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C1824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Братья дружные похожи.</a:t>
            </a:r>
          </a:p>
          <a:p>
            <a:pPr algn="just"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C1824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Отгадайте без подсказки,</a:t>
            </a:r>
          </a:p>
          <a:p>
            <a:pPr algn="just"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C1824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Кто герои этой сказки</a:t>
            </a:r>
            <a:r>
              <a:rPr lang="en-US" sz="2800" b="1" dirty="0" smtClean="0">
                <a:solidFill>
                  <a:srgbClr val="C1824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800" b="1" dirty="0" smtClean="0">
              <a:solidFill>
                <a:srgbClr val="C1824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20" name="Picture 4" descr="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0" y="1597026"/>
            <a:ext cx="3095625" cy="3816349"/>
          </a:xfrm>
          <a:prstGeom prst="rect">
            <a:avLst/>
          </a:prstGeom>
          <a:ln>
            <a:solidFill>
              <a:srgbClr val="C18243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19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323850" y="1773238"/>
            <a:ext cx="5616575" cy="2447925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ru-RU" b="1" dirty="0" smtClean="0">
              <a:solidFill>
                <a:srgbClr val="C1824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  <a:defRPr/>
            </a:pPr>
            <a:endParaRPr lang="ru-RU" b="1" dirty="0" smtClean="0">
              <a:solidFill>
                <a:srgbClr val="C1824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ru-RU" dirty="0" smtClean="0"/>
              <a:t>         </a:t>
            </a:r>
          </a:p>
          <a:p>
            <a:pPr>
              <a:buFontTx/>
              <a:buNone/>
              <a:defRPr/>
            </a:pPr>
            <a:endParaRPr lang="ru-RU" dirty="0" smtClean="0"/>
          </a:p>
        </p:txBody>
      </p:sp>
      <p:pic>
        <p:nvPicPr>
          <p:cNvPr id="10244" name="Рисунок 6" descr="img5565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51" y="3609979"/>
            <a:ext cx="271670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3419475" y="1844675"/>
            <a:ext cx="2143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Горбунок</a:t>
            </a: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5219700" y="4868863"/>
            <a:ext cx="2305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Утенок</a:t>
            </a:r>
          </a:p>
        </p:txBody>
      </p:sp>
      <p:pic>
        <p:nvPicPr>
          <p:cNvPr id="10248" name="Picture 8" descr="конек горбунок"/>
          <p:cNvPicPr>
            <a:picLocks noChangeAspect="1" noChangeArrowheads="1"/>
          </p:cNvPicPr>
          <p:nvPr/>
        </p:nvPicPr>
        <p:blipFill>
          <a:blip r:embed="rId3" cstate="print">
            <a:lum bright="6000" contrast="-12000"/>
          </a:blip>
          <a:srcRect/>
          <a:stretch>
            <a:fillRect/>
          </a:stretch>
        </p:blipFill>
        <p:spPr bwMode="auto">
          <a:xfrm>
            <a:off x="5788025" y="2214563"/>
            <a:ext cx="23622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571500" y="333375"/>
            <a:ext cx="6929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Вставь</a:t>
            </a:r>
            <a:r>
              <a:rPr lang="en-US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пропущенное</a:t>
            </a:r>
            <a:r>
              <a:rPr lang="en-US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слово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95288" y="1484313"/>
            <a:ext cx="3168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Конек…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68313" y="3068638"/>
            <a:ext cx="215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Гадкий…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2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2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5" grpId="1"/>
      <p:bldP spid="10246" grpId="0"/>
      <p:bldP spid="10246" grpId="1"/>
      <p:bldP spid="9225" grpId="0"/>
      <p:bldP spid="92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3" descr="14867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928802"/>
            <a:ext cx="335756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11268" name="Рисунок 4" descr="петушок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500438"/>
            <a:ext cx="23098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2555875" y="2133600"/>
            <a:ext cx="300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Лягушка</a:t>
            </a: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5148263" y="4652963"/>
            <a:ext cx="2736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Гребешок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55650" y="404813"/>
            <a:ext cx="698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Вставь</a:t>
            </a:r>
            <a:r>
              <a:rPr lang="en-US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пропущенное</a:t>
            </a:r>
            <a:r>
              <a:rPr lang="en-US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слово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95288" y="1484313"/>
            <a:ext cx="2305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Царевна…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95288" y="2997200"/>
            <a:ext cx="2520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Петушок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563938" y="4005263"/>
            <a:ext cx="2520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золотой…</a:t>
            </a:r>
            <a:r>
              <a:rPr lang="en-US" sz="2800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endParaRPr lang="ru-RU" sz="2800" dirty="0">
              <a:solidFill>
                <a:srgbClr val="C18243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12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2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69" grpId="1"/>
      <p:bldP spid="11270" grpId="0"/>
      <p:bldP spid="11270" grpId="1"/>
      <p:bldP spid="10249" grpId="0"/>
      <p:bldP spid="102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04250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  </a:t>
            </a:r>
            <a:r>
              <a:rPr lang="ru-RU" sz="3200" b="1" dirty="0" smtClean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Отгадай! </a:t>
            </a:r>
            <a:br>
              <a:rPr lang="ru-RU" sz="3200" b="1" dirty="0" smtClean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dirty="0" smtClean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От кого пришли телеграммы?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 rot="1203001">
            <a:off x="731838" y="2222500"/>
            <a:ext cx="4408487" cy="2532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1219583">
            <a:off x="1236663" y="2816225"/>
            <a:ext cx="29337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Купила самовар. Приезжайте к чаю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1206220">
            <a:off x="2217738" y="4486275"/>
            <a:ext cx="2489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Муха-Цокотуха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9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9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04250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  </a:t>
            </a:r>
            <a:r>
              <a:rPr lang="ru-RU" sz="3200" b="1" dirty="0" smtClean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Отгадай! </a:t>
            </a:r>
            <a:br>
              <a:rPr lang="ru-RU" sz="3200" b="1" dirty="0" smtClean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dirty="0" smtClean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От кого пришли телеграммы?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 rot="1203001">
            <a:off x="738188" y="2201863"/>
            <a:ext cx="4127500" cy="2533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1219583">
            <a:off x="1066800" y="2782888"/>
            <a:ext cx="30940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Людоеда победил. Замок свободен.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1228830">
            <a:off x="2195513" y="4365625"/>
            <a:ext cx="2306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Кот в сапогах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9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9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971550" y="836613"/>
            <a:ext cx="6840538" cy="581025"/>
          </a:xfrm>
        </p:spPr>
        <p:txBody>
          <a:bodyPr/>
          <a:lstStyle/>
          <a:p>
            <a:r>
              <a:rPr lang="ru-RU" sz="4000" smtClean="0"/>
              <a:t> 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323850" y="2492375"/>
            <a:ext cx="4392613" cy="3600450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979613" y="188913"/>
            <a:ext cx="71643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называется сказка?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42938" y="1844825"/>
            <a:ext cx="4144962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Волки от испуга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Скушали друг друга,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Бедный крокодил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Жабу проглотил</a:t>
            </a:r>
            <a:r>
              <a:rPr lang="en-US" sz="2800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  <a:endParaRPr lang="ru-RU" sz="2800" dirty="0">
              <a:solidFill>
                <a:srgbClr val="C1824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 слониха, вся дрожа,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Так и села на ежа…</a:t>
            </a:r>
          </a:p>
        </p:txBody>
      </p:sp>
      <p:pic>
        <p:nvPicPr>
          <p:cNvPr id="15367" name="Picture 7" descr="тараканище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3933" y="1714488"/>
            <a:ext cx="2998817" cy="4011625"/>
          </a:xfrm>
          <a:prstGeom prst="rect">
            <a:avLst/>
          </a:prstGeom>
          <a:solidFill>
            <a:srgbClr val="C18243"/>
          </a:solidFill>
          <a:ln w="38100">
            <a:solidFill>
              <a:srgbClr val="C18243"/>
            </a:solidFill>
            <a:miter lim="800000"/>
            <a:headEnd/>
            <a:tailEnd/>
          </a:ln>
          <a:effectLst/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2428875"/>
            <a:ext cx="4786312" cy="235743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2800" b="1" dirty="0" smtClean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 дорога – далека</a:t>
            </a:r>
          </a:p>
          <a:p>
            <a:pPr>
              <a:buFontTx/>
              <a:buNone/>
              <a:defRPr/>
            </a:pPr>
            <a:r>
              <a:rPr lang="ru-RU" sz="2800" b="1" dirty="0" smtClean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 корзинка – нелегка,</a:t>
            </a:r>
          </a:p>
          <a:p>
            <a:pPr>
              <a:buFontTx/>
              <a:buNone/>
              <a:defRPr/>
            </a:pPr>
            <a:r>
              <a:rPr lang="ru-RU" sz="2800" b="1" dirty="0" smtClean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Сесть бы на пенек</a:t>
            </a:r>
          </a:p>
          <a:p>
            <a:pPr>
              <a:buFontTx/>
              <a:buNone/>
              <a:defRPr/>
            </a:pPr>
            <a:r>
              <a:rPr lang="ru-RU" sz="2800" b="1" dirty="0" smtClean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Съесть бы пирожок…</a:t>
            </a:r>
          </a:p>
        </p:txBody>
      </p:sp>
      <p:pic>
        <p:nvPicPr>
          <p:cNvPr id="29700" name="Picture 4" descr="Маша и медведь"/>
          <p:cNvPicPr>
            <a:picLocks noChangeAspect="1" noChangeArrowheads="1"/>
          </p:cNvPicPr>
          <p:nvPr/>
        </p:nvPicPr>
        <p:blipFill>
          <a:blip r:embed="rId2" cstate="print"/>
          <a:srcRect b="4559"/>
          <a:stretch>
            <a:fillRect/>
          </a:stretch>
        </p:blipFill>
        <p:spPr bwMode="auto">
          <a:xfrm>
            <a:off x="5143504" y="1613586"/>
            <a:ext cx="3319898" cy="4101430"/>
          </a:xfrm>
          <a:prstGeom prst="rect">
            <a:avLst/>
          </a:prstGeom>
          <a:noFill/>
          <a:ln w="38100">
            <a:solidFill>
              <a:srgbClr val="C18243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4" name="Прямоугольник 3"/>
          <p:cNvSpPr/>
          <p:nvPr/>
        </p:nvSpPr>
        <p:spPr>
          <a:xfrm>
            <a:off x="1331913" y="188913"/>
            <a:ext cx="7056437" cy="579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>
                <a:solidFill>
                  <a:srgbClr val="C1824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называется сказка?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2585</TotalTime>
  <Words>273</Words>
  <Application>Microsoft Office PowerPoint</Application>
  <PresentationFormat>Экран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 </vt:lpstr>
      <vt:lpstr>Слайд 2</vt:lpstr>
      <vt:lpstr>Отгадай  загадку,  назови  героев</vt:lpstr>
      <vt:lpstr>Слайд 4</vt:lpstr>
      <vt:lpstr>Слайд 5</vt:lpstr>
      <vt:lpstr>   Отгадай!   От кого пришли телеграммы?</vt:lpstr>
      <vt:lpstr>   Отгадай!   От кого пришли телеграммы?</vt:lpstr>
      <vt:lpstr> 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185</cp:revision>
  <dcterms:created xsi:type="dcterms:W3CDTF">2008-11-17T15:29:00Z</dcterms:created>
  <dcterms:modified xsi:type="dcterms:W3CDTF">2015-01-22T19:06:37Z</dcterms:modified>
</cp:coreProperties>
</file>