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64" r:id="rId4"/>
    <p:sldId id="271" r:id="rId5"/>
    <p:sldId id="266" r:id="rId6"/>
    <p:sldId id="263" r:id="rId7"/>
    <p:sldId id="26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 descr="a_e2d893b5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142875"/>
            <a:ext cx="1428750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8FE53-0E24-4603-9F8F-7E567D50F5EB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63" y="650081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B586A-C843-4E87-8744-D16A0155C59C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CE7E-9FA7-4663-9ADB-1FFE9954B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FFC41-0EFD-4ED2-B993-A354711543A1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BDC4-F8A7-4B4C-83AD-31D3EE846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F97F-AD3D-46D0-9E2A-A7B213B6FED9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34695-B8F9-4DED-A09D-DA6D7C204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73CD5-AB34-4C7F-9C59-42C8A2F254F0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839BB-1540-4269-A4EC-B94EF5097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192E-5C11-432A-AFEB-D14701A1759A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7B4B-2B2C-4458-89B4-6E45A8671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FEC0-85AC-4D7F-BBC1-0C0A93D7DFA4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A13F4-0DFC-44FB-A0E8-AB718ECA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E33A3-BF12-4F7B-81A7-DC62E154B5B3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E738-65E0-4E54-978C-5CBB5A051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226D-2F10-433B-89C6-D29741F7B0A5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8E2F7-B895-42C9-862D-357E27ABE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6B2F3-5E66-428A-9DB9-A692314A52D1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B4DF-F44C-48CE-A9E4-BFE4A71EE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FDA8-7E18-4348-8173-28CA841490A5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E0FC-E98B-4FE7-98E9-9A54825C6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AB81AB-55FF-4AD6-8984-E40217A10132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  <p:pic>
        <p:nvPicPr>
          <p:cNvPr id="1034" name="Рисунок 9" descr="1263974281_6.jpg"/>
          <p:cNvPicPr>
            <a:picLocks noChangeAspect="1"/>
          </p:cNvPicPr>
          <p:nvPr userDrawn="1"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00" y="5357813"/>
            <a:ext cx="15208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математика\копии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-214338"/>
            <a:ext cx="5857916" cy="421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d40771d771f6deaeca89e243a8f4317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3071810"/>
            <a:ext cx="5857916" cy="3995098"/>
          </a:xfrm>
          <a:prstGeom prst="rect">
            <a:avLst/>
          </a:prstGeom>
        </p:spPr>
      </p:pic>
      <p:pic>
        <p:nvPicPr>
          <p:cNvPr id="10" name="Picture 4" descr="http://gidrolan.com/photos/15627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 rot="18935191">
            <a:off x="384622" y="2012511"/>
            <a:ext cx="1715578" cy="2616257"/>
          </a:xfrm>
          <a:prstGeom prst="rect">
            <a:avLst/>
          </a:prstGeom>
          <a:noFill/>
        </p:spPr>
      </p:pic>
      <p:pic>
        <p:nvPicPr>
          <p:cNvPr id="11" name="Picture 4" descr="http://gidrolan.com/photos/15627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 rot="1783196">
            <a:off x="6498167" y="1911909"/>
            <a:ext cx="1821779" cy="277821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3071810"/>
            <a:ext cx="1643074" cy="14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0000-17 copy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2786058"/>
            <a:ext cx="2286016" cy="2286016"/>
          </a:xfrm>
          <a:prstGeom prst="rect">
            <a:avLst/>
          </a:prstGeom>
        </p:spPr>
      </p:pic>
      <p:pic>
        <p:nvPicPr>
          <p:cNvPr id="8" name="Рисунок 7" descr="горящий-торт-миражирует-вишни-16423768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2071678"/>
            <a:ext cx="2786082" cy="2963379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887924" y="-2007605"/>
            <a:ext cx="1440161" cy="7272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898462" y="142098"/>
            <a:ext cx="1419084" cy="7272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 descr="http://multiki-kartinki.narod.ru/zolushka/Cinderella4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3744416" cy="5040560"/>
          </a:xfrm>
          <a:prstGeom prst="rect">
            <a:avLst/>
          </a:prstGeom>
          <a:noFill/>
        </p:spPr>
      </p:pic>
      <p:pic>
        <p:nvPicPr>
          <p:cNvPr id="8" name="Picture 28" descr="http://www.stihi.ru/pics/2012/06/15/76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32" r="62136" b="52500"/>
          <a:stretch>
            <a:fillRect/>
          </a:stretch>
        </p:blipFill>
        <p:spPr bwMode="auto">
          <a:xfrm rot="1020739">
            <a:off x="3047877" y="2744687"/>
            <a:ext cx="312896" cy="457310"/>
          </a:xfrm>
          <a:prstGeom prst="rect">
            <a:avLst/>
          </a:prstGeom>
          <a:noFill/>
        </p:spPr>
      </p:pic>
      <p:pic>
        <p:nvPicPr>
          <p:cNvPr id="11" name="Picture 2" descr="http://www.stihi.ru/pics/2012/06/15/76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64" r="40291" b="57500"/>
          <a:stretch>
            <a:fillRect/>
          </a:stretch>
        </p:blipFill>
        <p:spPr bwMode="auto">
          <a:xfrm rot="2562858">
            <a:off x="2723003" y="3428419"/>
            <a:ext cx="378201" cy="428628"/>
          </a:xfrm>
          <a:prstGeom prst="rect">
            <a:avLst/>
          </a:prstGeom>
          <a:noFill/>
        </p:spPr>
      </p:pic>
      <p:pic>
        <p:nvPicPr>
          <p:cNvPr id="12" name="Picture 2" descr="http://www.stihi.ru/pics/2012/06/15/76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11" r="16667" b="52315"/>
          <a:stretch>
            <a:fillRect/>
          </a:stretch>
        </p:blipFill>
        <p:spPr bwMode="auto">
          <a:xfrm rot="19500743">
            <a:off x="5031516" y="2796070"/>
            <a:ext cx="295978" cy="369973"/>
          </a:xfrm>
          <a:prstGeom prst="rect">
            <a:avLst/>
          </a:prstGeom>
          <a:noFill/>
        </p:spPr>
      </p:pic>
      <p:pic>
        <p:nvPicPr>
          <p:cNvPr id="13" name="Picture 2" descr="http://www.stihi.ru/pics/2012/06/15/76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45" t="52453" r="36111" b="-139"/>
          <a:stretch>
            <a:fillRect/>
          </a:stretch>
        </p:blipFill>
        <p:spPr bwMode="auto">
          <a:xfrm>
            <a:off x="3491880" y="3861048"/>
            <a:ext cx="285752" cy="408217"/>
          </a:xfrm>
          <a:prstGeom prst="rect">
            <a:avLst/>
          </a:prstGeom>
          <a:noFill/>
        </p:spPr>
      </p:pic>
      <p:pic>
        <p:nvPicPr>
          <p:cNvPr id="14" name="Picture 2" descr="http://www.stihi.ru/pics/2012/06/15/76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33" t="-2384" r="-1388" b="52315"/>
          <a:stretch>
            <a:fillRect/>
          </a:stretch>
        </p:blipFill>
        <p:spPr bwMode="auto">
          <a:xfrm rot="2268270">
            <a:off x="3683257" y="4551023"/>
            <a:ext cx="305962" cy="494247"/>
          </a:xfrm>
          <a:prstGeom prst="rect">
            <a:avLst/>
          </a:prstGeom>
          <a:noFill/>
        </p:spPr>
      </p:pic>
      <p:pic>
        <p:nvPicPr>
          <p:cNvPr id="15" name="Picture 2" descr="http://www.stihi.ru/pics/2012/06/15/76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1" t="54838" r="77776" b="-139"/>
          <a:stretch>
            <a:fillRect/>
          </a:stretch>
        </p:blipFill>
        <p:spPr bwMode="auto">
          <a:xfrm rot="18978163">
            <a:off x="3527289" y="3058014"/>
            <a:ext cx="359208" cy="454997"/>
          </a:xfrm>
          <a:prstGeom prst="rect">
            <a:avLst/>
          </a:prstGeom>
          <a:noFill/>
        </p:spPr>
      </p:pic>
      <p:pic>
        <p:nvPicPr>
          <p:cNvPr id="16" name="Picture 2" descr="http://www.stihi.ru/pics/2012/06/15/76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24" t="50069" r="58332" b="-2523"/>
          <a:stretch>
            <a:fillRect/>
          </a:stretch>
        </p:blipFill>
        <p:spPr bwMode="auto">
          <a:xfrm>
            <a:off x="2699792" y="4149080"/>
            <a:ext cx="285752" cy="449039"/>
          </a:xfrm>
          <a:prstGeom prst="rect">
            <a:avLst/>
          </a:prstGeom>
          <a:noFill/>
        </p:spPr>
      </p:pic>
      <p:pic>
        <p:nvPicPr>
          <p:cNvPr id="17" name="Picture 2" descr="http://www.stihi.ru/pics/2012/06/15/76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889" t="52453" r="15278" b="2245"/>
          <a:stretch>
            <a:fillRect/>
          </a:stretch>
        </p:blipFill>
        <p:spPr bwMode="auto">
          <a:xfrm rot="20467501">
            <a:off x="4272287" y="4120349"/>
            <a:ext cx="338917" cy="429294"/>
          </a:xfrm>
          <a:prstGeom prst="rect">
            <a:avLst/>
          </a:prstGeom>
          <a:noFill/>
        </p:spPr>
      </p:pic>
      <p:pic>
        <p:nvPicPr>
          <p:cNvPr id="18" name="Picture 2" descr="http://www.stihi.ru/pics/2012/06/15/76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111" t="57222" r="-1389" b="2245"/>
          <a:stretch>
            <a:fillRect/>
          </a:stretch>
        </p:blipFill>
        <p:spPr bwMode="auto">
          <a:xfrm rot="18515186">
            <a:off x="4860032" y="3284984"/>
            <a:ext cx="277348" cy="428628"/>
          </a:xfrm>
          <a:prstGeom prst="rect">
            <a:avLst/>
          </a:prstGeom>
          <a:noFill/>
        </p:spPr>
      </p:pic>
      <p:pic>
        <p:nvPicPr>
          <p:cNvPr id="19" name="Picture 12" descr="https://encrypted-tbn2.gstatic.com/images?q=tbn:ANd9GcSWzYUXdYYDkEaxxMHMtU0gpRHsSYYbiWpYfSEe3K9mR2HmxXQs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4500570"/>
            <a:ext cx="1008112" cy="842761"/>
          </a:xfrm>
          <a:prstGeom prst="rect">
            <a:avLst/>
          </a:prstGeom>
          <a:noFill/>
        </p:spPr>
      </p:pic>
      <p:pic>
        <p:nvPicPr>
          <p:cNvPr id="20" name="Picture 12" descr="https://encrypted-tbn2.gstatic.com/images?q=tbn:ANd9GcSWzYUXdYYDkEaxxMHMtU0gpRHsSYYbiWpYfSEe3K9mR2HmxXQs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4572008"/>
            <a:ext cx="648072" cy="541775"/>
          </a:xfrm>
          <a:prstGeom prst="rect">
            <a:avLst/>
          </a:prstGeom>
          <a:noFill/>
        </p:spPr>
      </p:pic>
      <p:pic>
        <p:nvPicPr>
          <p:cNvPr id="21" name="Picture 12" descr="https://encrypted-tbn2.gstatic.com/images?q=tbn:ANd9GcSWzYUXdYYDkEaxxMHMtU0gpRHsSYYbiWpYfSEe3K9mR2HmxXQs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23934">
            <a:off x="4842486" y="4843162"/>
            <a:ext cx="535886" cy="447990"/>
          </a:xfrm>
          <a:prstGeom prst="rect">
            <a:avLst/>
          </a:prstGeom>
          <a:noFill/>
        </p:spPr>
      </p:pic>
      <p:pic>
        <p:nvPicPr>
          <p:cNvPr id="22" name="Picture 12" descr="https://encrypted-tbn2.gstatic.com/images?q=tbn:ANd9GcSWzYUXdYYDkEaxxMHMtU0gpRHsSYYbiWpYfSEe3K9mR2HmxXQs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5857892"/>
            <a:ext cx="720080" cy="601972"/>
          </a:xfrm>
          <a:prstGeom prst="rect">
            <a:avLst/>
          </a:prstGeom>
          <a:noFill/>
        </p:spPr>
      </p:pic>
      <p:pic>
        <p:nvPicPr>
          <p:cNvPr id="23" name="Picture 12" descr="https://encrypted-tbn2.gstatic.com/images?q=tbn:ANd9GcSWzYUXdYYDkEaxxMHMtU0gpRHsSYYbiWpYfSEe3K9mR2HmxXQ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2928934"/>
            <a:ext cx="1152128" cy="963155"/>
          </a:xfrm>
          <a:prstGeom prst="rect">
            <a:avLst/>
          </a:prstGeom>
          <a:noFill/>
        </p:spPr>
      </p:pic>
      <p:pic>
        <p:nvPicPr>
          <p:cNvPr id="24" name="Picture 12" descr="https://encrypted-tbn2.gstatic.com/images?q=tbn:ANd9GcSWzYUXdYYDkEaxxMHMtU0gpRHsSYYbiWpYfSEe3K9mR2HmxXQs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5715016"/>
            <a:ext cx="864096" cy="722367"/>
          </a:xfrm>
          <a:prstGeom prst="rect">
            <a:avLst/>
          </a:prstGeom>
          <a:noFill/>
        </p:spPr>
      </p:pic>
      <p:pic>
        <p:nvPicPr>
          <p:cNvPr id="25" name="Picture 12" descr="https://encrypted-tbn2.gstatic.com/images?q=tbn:ANd9GcSWzYUXdYYDkEaxxMHMtU0gpRHsSYYbiWpYfSEe3K9mR2HmxXQs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214686"/>
            <a:ext cx="602952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Admin.MICROSOF-8F18E8\Мои документы\Downloads\100000370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69"/>
          <a:stretch>
            <a:fillRect/>
          </a:stretch>
        </p:blipFill>
        <p:spPr bwMode="auto">
          <a:xfrm rot="1482323">
            <a:off x="4603776" y="342004"/>
            <a:ext cx="1500198" cy="4276756"/>
          </a:xfrm>
          <a:prstGeom prst="rect">
            <a:avLst/>
          </a:prstGeom>
          <a:noFill/>
        </p:spPr>
      </p:pic>
      <p:pic>
        <p:nvPicPr>
          <p:cNvPr id="21" name="Picture 10" descr="https://encrypted-tbn0.gstatic.com/images?q=tbn:ANd9GcQGnQD6lrby5TbNpqiqDbgeCUAh85LDOaKQxrPsp_4x3tkvuw7V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2644">
            <a:off x="4630160" y="1426884"/>
            <a:ext cx="865403" cy="1436717"/>
          </a:xfrm>
          <a:prstGeom prst="rect">
            <a:avLst/>
          </a:prstGeom>
          <a:noFill/>
        </p:spPr>
      </p:pic>
      <p:pic>
        <p:nvPicPr>
          <p:cNvPr id="6" name="Picture 5" descr="C:\Documents and Settings\Admin.MICROSOF-8F18E8\Мои документы\Downloads\1000003700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9526">
            <a:off x="3756565" y="27383"/>
            <a:ext cx="1143008" cy="4286280"/>
          </a:xfrm>
          <a:prstGeom prst="rect">
            <a:avLst/>
          </a:prstGeom>
          <a:noFill/>
        </p:spPr>
      </p:pic>
      <p:pic>
        <p:nvPicPr>
          <p:cNvPr id="9" name="Picture 5" descr="C:\Documents and Settings\Admin.MICROSOF-8F18E8\Мои документы\Downloads\1000003700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34054">
            <a:off x="4205130" y="345871"/>
            <a:ext cx="1021584" cy="4276756"/>
          </a:xfrm>
          <a:prstGeom prst="rect">
            <a:avLst/>
          </a:prstGeom>
          <a:noFill/>
        </p:spPr>
      </p:pic>
      <p:pic>
        <p:nvPicPr>
          <p:cNvPr id="20" name="Picture 10" descr="https://encrypted-tbn0.gstatic.com/images?q=tbn:ANd9GcQGnQD6lrby5TbNpqiqDbgeCUAh85LDOaKQxrPsp_4x3tkvuw7V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5889">
            <a:off x="4176552" y="1106951"/>
            <a:ext cx="977082" cy="2612552"/>
          </a:xfrm>
          <a:prstGeom prst="rect">
            <a:avLst/>
          </a:prstGeom>
          <a:noFill/>
        </p:spPr>
      </p:pic>
      <p:pic>
        <p:nvPicPr>
          <p:cNvPr id="5" name="Picture 5" descr="C:\Documents and Settings\Admin.MICROSOF-8F18E8\Мои документы\Downloads\10000037002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14114">
            <a:off x="2467229" y="336680"/>
            <a:ext cx="1690676" cy="4286280"/>
          </a:xfrm>
          <a:prstGeom prst="rect">
            <a:avLst/>
          </a:prstGeom>
          <a:noFill/>
        </p:spPr>
      </p:pic>
      <p:pic>
        <p:nvPicPr>
          <p:cNvPr id="8" name="Picture 5" descr="C:\Documents and Settings\Admin.MICROSOF-8F18E8\Мои документы\Downloads\10000037002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7811">
            <a:off x="3254922" y="368081"/>
            <a:ext cx="1217173" cy="4286280"/>
          </a:xfrm>
          <a:prstGeom prst="rect">
            <a:avLst/>
          </a:prstGeom>
          <a:noFill/>
        </p:spPr>
      </p:pic>
      <p:pic>
        <p:nvPicPr>
          <p:cNvPr id="14" name="Picture 10" descr="https://encrypted-tbn0.gstatic.com/images?q=tbn:ANd9GcQGnQD6lrby5TbNpqiqDbgeCUAh85LDOaKQxrPsp_4x3tkvuw7V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2076">
            <a:off x="3755569" y="1230846"/>
            <a:ext cx="977082" cy="2612552"/>
          </a:xfrm>
          <a:prstGeom prst="rect">
            <a:avLst/>
          </a:prstGeom>
          <a:noFill/>
        </p:spPr>
      </p:pic>
      <p:pic>
        <p:nvPicPr>
          <p:cNvPr id="19" name="Picture 10" descr="https://encrypted-tbn0.gstatic.com/images?q=tbn:ANd9GcQGnQD6lrby5TbNpqiqDbgeCUAh85LDOaKQxrPsp_4x3tkvuw7V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598508">
            <a:off x="3255213" y="1050311"/>
            <a:ext cx="977082" cy="2612552"/>
          </a:xfrm>
          <a:prstGeom prst="rect">
            <a:avLst/>
          </a:prstGeom>
          <a:noFill/>
        </p:spPr>
      </p:pic>
      <p:pic>
        <p:nvPicPr>
          <p:cNvPr id="2" name="Рисунок 1" descr="d40771d771f6deaeca89e243a8f43176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143248"/>
            <a:ext cx="5857916" cy="3995098"/>
          </a:xfrm>
          <a:prstGeom prst="rect">
            <a:avLst/>
          </a:prstGeom>
        </p:spPr>
      </p:pic>
      <p:pic>
        <p:nvPicPr>
          <p:cNvPr id="3" name="Picture 30" descr="http://gusmarket.ru/images/product_images/popup_images/1202_0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3F1F1"/>
              </a:clrFrom>
              <a:clrTo>
                <a:srgbClr val="F3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2500306"/>
            <a:ext cx="1905013" cy="2286016"/>
          </a:xfrm>
          <a:prstGeom prst="rect">
            <a:avLst/>
          </a:prstGeom>
          <a:noFill/>
        </p:spPr>
      </p:pic>
      <p:pic>
        <p:nvPicPr>
          <p:cNvPr id="15" name="Picture 10" descr="https://encrypted-tbn0.gstatic.com/images?q=tbn:ANd9GcQGnQD6lrby5TbNpqiqDbgeCUAh85LDOaKQxrPsp_4x3tkvuw7V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29935">
            <a:off x="2391779" y="2893831"/>
            <a:ext cx="1514070" cy="2607956"/>
          </a:xfrm>
          <a:prstGeom prst="flowChartManualOperation">
            <a:avLst/>
          </a:prstGeom>
          <a:noFill/>
        </p:spPr>
      </p:pic>
      <p:pic>
        <p:nvPicPr>
          <p:cNvPr id="16" name="Picture 10" descr="https://encrypted-tbn0.gstatic.com/images?q=tbn:ANd9GcQGnQD6lrby5TbNpqiqDbgeCUAh85LDOaKQxrPsp_4x3tkvuw7V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2497998" y="3431300"/>
            <a:ext cx="1423011" cy="2561419"/>
          </a:xfrm>
          <a:prstGeom prst="rect">
            <a:avLst/>
          </a:prstGeom>
          <a:noFill/>
        </p:spPr>
      </p:pic>
      <p:pic>
        <p:nvPicPr>
          <p:cNvPr id="17" name="Picture 10" descr="https://encrypted-tbn0.gstatic.com/images?q=tbn:ANd9GcQGnQD6lrby5TbNpqiqDbgeCUAh85LDOaKQxrPsp_4x3tkvuw7V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72070">
            <a:off x="5279882" y="2705451"/>
            <a:ext cx="1451418" cy="2612552"/>
          </a:xfrm>
          <a:prstGeom prst="rect">
            <a:avLst/>
          </a:prstGeom>
          <a:noFill/>
        </p:spPr>
      </p:pic>
      <p:pic>
        <p:nvPicPr>
          <p:cNvPr id="13" name="Picture 10" descr="https://encrypted-tbn0.gstatic.com/images?q=tbn:ANd9GcQGnQD6lrby5TbNpqiqDbgeCUAh85LDOaKQxrPsp_4x3tkvuw7V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47004">
            <a:off x="4964037" y="3399333"/>
            <a:ext cx="1514070" cy="2607956"/>
          </a:xfrm>
          <a:prstGeom prst="flowChartManualOperation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12535 -0.312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5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12431 -0.2379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-11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0.18038 -0.2004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1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1493 -0.3011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5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s://encrypted-tbn0.gstatic.com/images?q=tbn:ANd9GcTKydgbFE3ym1IV4D3xCpUPOH3xEtNoyvj6qR1-OeSpC3Yvlwr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857232"/>
            <a:ext cx="2773700" cy="2786082"/>
          </a:xfrm>
          <a:prstGeom prst="rect">
            <a:avLst/>
          </a:prstGeom>
          <a:noFill/>
        </p:spPr>
      </p:pic>
      <p:pic>
        <p:nvPicPr>
          <p:cNvPr id="9" name="Picture 16" descr="https://encrypted-tbn0.gstatic.com/images?q=tbn:ANd9GcTKydgbFE3ym1IV4D3xCpUPOH3xEtNoyvj6qR1-OeSpC3Yvlwrx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785794"/>
            <a:ext cx="1357322" cy="2786082"/>
          </a:xfrm>
          <a:prstGeom prst="rect">
            <a:avLst/>
          </a:prstGeom>
          <a:noFill/>
        </p:spPr>
      </p:pic>
      <p:pic>
        <p:nvPicPr>
          <p:cNvPr id="10" name="Picture 16" descr="https://encrypted-tbn0.gstatic.com/images?q=tbn:ANd9GcTKydgbFE3ym1IV4D3xCpUPOH3xEtNoyvj6qR1-OeSpC3Yvlwrx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4429124" y="3571876"/>
            <a:ext cx="1416378" cy="1428760"/>
          </a:xfrm>
          <a:prstGeom prst="rect">
            <a:avLst/>
          </a:prstGeom>
          <a:noFill/>
        </p:spPr>
      </p:pic>
      <p:pic>
        <p:nvPicPr>
          <p:cNvPr id="11" name="Picture 16" descr="https://encrypted-tbn0.gstatic.com/images?q=tbn:ANd9GcTKydgbFE3ym1IV4D3xCpUPOH3xEtNoyvj6qR1-OeSpC3Yvlwrx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785794"/>
            <a:ext cx="1416378" cy="2786082"/>
          </a:xfrm>
          <a:prstGeom prst="rect">
            <a:avLst/>
          </a:prstGeom>
          <a:noFill/>
        </p:spPr>
      </p:pic>
      <p:pic>
        <p:nvPicPr>
          <p:cNvPr id="12" name="Picture 16" descr="https://encrypted-tbn0.gstatic.com/images?q=tbn:ANd9GcTKydgbFE3ym1IV4D3xCpUPOH3xEtNoyvj6qR1-OeSpC3Yvlwrx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571876"/>
            <a:ext cx="1357322" cy="1428760"/>
          </a:xfrm>
          <a:prstGeom prst="rect">
            <a:avLst/>
          </a:prstGeom>
          <a:noFill/>
        </p:spPr>
      </p:pic>
      <p:pic>
        <p:nvPicPr>
          <p:cNvPr id="13" name="Picture 16" descr="https://encrypted-tbn0.gstatic.com/images?q=tbn:ANd9GcTKydgbFE3ym1IV4D3xCpUPOH3xEtNoyvj6qR1-OeSpC3Yvlwrx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5000636"/>
            <a:ext cx="1416410" cy="1428760"/>
          </a:xfrm>
          <a:prstGeom prst="rect">
            <a:avLst/>
          </a:prstGeom>
          <a:noFill/>
        </p:spPr>
      </p:pic>
      <p:pic>
        <p:nvPicPr>
          <p:cNvPr id="14" name="Picture 16" descr="https://encrypted-tbn0.gstatic.com/images?q=tbn:ANd9GcTKydgbFE3ym1IV4D3xCpUPOH3xEtNoyvj6qR1-OeSpC3Yvlwrx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4429124" y="5000636"/>
            <a:ext cx="1416378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0816 0.00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022E-16 L -0.03612 -0.019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-1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04722 0.0342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17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02483 -0.019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10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2483 0.0342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тематика\копии_0002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0998" y="928670"/>
            <a:ext cx="6343002" cy="5929330"/>
          </a:xfrm>
          <a:prstGeom prst="rect">
            <a:avLst/>
          </a:prstGeom>
          <a:noFill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1058709" cy="144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6"/>
          <a:stretch>
            <a:fillRect/>
          </a:stretch>
        </p:blipFill>
        <p:spPr bwMode="auto">
          <a:xfrm>
            <a:off x="2357422" y="993285"/>
            <a:ext cx="1566506" cy="20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556792"/>
            <a:ext cx="2087789" cy="303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143248"/>
            <a:ext cx="884073" cy="64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429132"/>
            <a:ext cx="785818" cy="83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25144"/>
            <a:ext cx="769142" cy="718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0.45069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52396 0.328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16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3375 0.455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22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AutoShape 16" descr="data:image/jpeg;base64,/9j/4AAQSkZJRgABAQAAAQABAAD/2wCEAAkGBhASEBISEBAQFRAVFBUXFRAUFA8PFRUQFBAVFBQXFRUXHSYeFxkjGRQUHy8gIycpLCwsFx4xNTAqNSYrLCkBCQoKDgwOGg8PGi8kHyQ2LCwpKSwqLC0wLCwsLCwsLCkpLzQvLC0sLCwsKSwpLCwpLCwpLTAsLCwsLDQsLC8sL//AABEIAQIAwwMBIgACEQEDEQH/xAAbAAEAAgMBAQAAAAAAAAAAAAAABAUCAwYBB//EAD0QAAIBAgMFBQUHBAIBBQAAAAECAAMRBCExBRJBUWEicYGRsQYTMqHBI0JSYnLR8BQzguGSsqIkQ0TC4v/EABoBAAIDAQEAAAAAAAAAAAAAAAADAgQFAQb/xAAvEQACAgEEAQIEBAcBAAAAAAAAAQIDEQQSITFBE3EiUYGRBWGh8BQyM7HB0eHx/9oADAMBAAIRAxEAPwD7jERABERABERABERABERABERABETTicUqC514AamRlNQW6TwjqWeEbHqAC5IA5kgCaVx1M/fXzA9ZzW0dvDfuQxtoQGKL4ga9ZDq+0KtYXUngAbm/TkZjXfiVkfijW9vhtPn88/IswpjJ7dyz8so7anVVs1YEcwQfSZzmsLtQb6sAb27XC62z77a+HWdIJd0WrWpi35Qq2p1vDPYiJeFCIiACIiACIiACIiACIiACIiACIiACIiACIiACcp7QYwmpug2ubE8qa/F5tf5cp1c43atJ/wCpYhSwDAdLsWf9pU1EFNwU1mKy2vnhNpfVncyUXs7eEvyy0s/Q2tXRdwMgtbJOC6WB5sbxXwmFrDNVB/ELKR5TRjsbQoLbEVKaswF2qAhLEmw3yVF7343+U0tgqjJvoFIvr8YZSLhlIsfA6dcicK2rVp+vn4u/zXsaMKqdvp+DZgdi+7cdpyhNi4O8StuF8wZ2VCsrC6m407jyI4TicLjWp/Fb/wAh8rTodgVWcs/3SAO83PoPWP0OunZdtlBZl20sdLt+P0E26b04cPhdZf6FzERPQlMREQAREQAREQAREQAREQAREQAREQARE0YyturfjoP38rmdSzwck8LLM2xCg2J9cu/lMwZzWG2orHsnIEjuPWWVHFldACDwJtY+R1jZ1bVkrVajfLBaShx+EBrs9z8Iy4b9tf8AjaT2xjnQKOty3ysJ8z2v7TVNl46qMW7thMTV97SqkFvdsVUOmX3Ra26PhG6QCCbVJS3fy+DRhHbJOR2e0tlU8TRNGuGKm3ws6XtwJU5jMgg5EGRcalTB4PdwGFDMD2KKKAo3nuxIuMsySet5sxGJaqtKvhnZqZU3FMowZWAKNZsjYjmDZjnLHZ2Fqui79ly7RBLDqEvr36d8MPCecr5ZLNkIqO/KWfuQdg7FqVFWpiKXuhfeNAVPfBnBuH3gbbpve2RPEC06lEAFgAByGU9VbCw0E9hCqMMteSlObn2IiI0gIiIAIiIAIiIAIiIAIiIAIiIAIiVmMxRJKroMtbXPHPlJRi5PAuyagssmVMYoNr3PIZ+fKQcTV97bgov+o5W8JBqe9XOwZeS5EeHGYUKrO5CBjcZ2HXK50HHXlJ21OMN0WJov9SxQmuH/AOmGPoqpQoAB8JAyyJy+c2LXshPK3nvCQcQ1YtYqqKrdreO81gb9wvMnXepkE2DHXU2B/wBRunrl6eJidXdD1lKvnHfui5oE2kPbeyKWJpGnVpo6H7jqGBt0PHrJGCrFh2tToONhxPykgiZc63B7WbddsbFuiQtgYHDUKK0loJSCXsiqbEFib9dc7/tLuniVJsDn1BX1lPjn3QGvnvD5gj+d0wwuJLHxFu+4tLtNW6vcZupv2W7EdDERIDxERABERABERABERABERABERABERABKPGYJ0Nxdl5jMgdR9R8peRJwm4sVbUrFhnPUsXz89ZJw2JCklbWObDIXPO/OTq+zabm5Wx/EOyfG2vjIb7D/DUPiAfS0fvhLsqejbB5jyVu2MO1TEI9NyKYQB7flZjukHid4SPVNzlbLTgAB9B9esk7Vc4dQahuDcArnoORtOR2hthnbK6oNF59TL9FcrEsdLyZ+ontk93b8HVYWuVbeGd8mF/iHO/P8AndYLtCnf4vA3v5TiqG2bDOSsLtm/j6cJG/Qb3lk9P+ISpW1coutpYgvpkLgAf5C5PgJZbCwtwKlxui+71OhPqB49JRCl74hdFBux68v3nUbHpBEKDQNl3EBvUmULblB+jDx3/o0aNO7F/EWPl9L/AD/onxESuXBERABERABERABERABERABERABERABMKlZVF2IH84c5oxOKt2V14ngP3PSQmTO9zfmczGRhnsr2XKPCJNTaqjRSepsvrn8pGf2gUahbfq//ADMDg1OuffnBwFP8C+Qj1CtdlZ23PplB7QY1sSQApCLoDrc6k+Qy/fLnq+DI4TuK2y1+5keWoP7SmxlHUW7WljwM09PdFLbHoy9RXNy3T8nK+5LHdHj+38+s632c9mS1na4T8XFuich+by5zRsfZlM1Rv/ALk8b8795OfS872naw3bW4W0t0kNbq3H4IfcsaHSxn8UvsclRoGm7KN0AOwA7WQ3jYeRHGW+BqBX3mfVbEmyjUEfWatuYazhxxGf6l/wBf9Zpw9TLOZ8aa9u6K7LlmotU9knwuvY6BK6nRlPcQZneUbV14geV5h/WqNGt3Nu+hkPRYz+KXkv4lEu0m4e8PUBmA6kkWtJ2Hxx4m458R5aiQlVJDY6iMngnxPFYHMaT2KLAiIgAiIgAiIgAiIgAkPGYojsr8XPW1/rJTtYEnhnKN8Rnnqde86/zpG1w3MraizYsLySQQP56zEvIprzQ+MF7XuePTv/aWlBlB2JFiKk8NaQP6iehyZ3Yc9QkvXlfjaavVUFrNuXKjduRvWBz7rTXidpoh3V+0q8EU3sfzNoB85zVT3n9SKrP9qWK7w+ECxULb8NwR431limpvnoRZZxhnVU8KE+EeOp8SZZYHHbuvw8Ry/MPrKzB40Nkwsw1Xl3cx1kpciCIqyOeJDKpbXmJf1aKuLMLiaBsul+H5t+8bNqXXd/Cbf42BX5G3hJcz23F4ybCUZpSaIw2dSH/tp4qD6zclJRoAO4ATOJFtvskopdIxqICCDoQR5zmMXjvcVBTc5v8AC1st77t+QOY7wZf47HLTW5zJ+FeJP0HMzg9vYnfqANmxDse4Lw5DSXdJU5t56M/XWRjjHZ1uANULvrdgWN0Ngbc1/n7S4Eg7FqhqK21Fwe8HXxvfxk+VbX8TRboWIJpiIiLHiIiACIiACImjGYoU0LHhoOZOQHnOpZeEcbSWWQdtbQ3R7tDZmGZ/Cp+p/nCUVWvV4U1Y897d+VjMmcsxLG5JuT1/abQJqQrUI4MK252yz48FZWXFv96nTHIBifFrj5TGnRxK5AUD/wAx9ZYvCR2eBHbIgGLP3qC9yFvUwdl1H/u16jD8ItTXyWWKie2kN3yJEajhEpiyKBOdxFMslx8RR3H6lrb86bEGynuPpKSkLDDk6WZT4gH6R9T8/vyKmb6g30Sol96wsRkc+sk4PaDEZ9rqLBvFT9D4SHsc2D0W+6xH+PD5T2vhrNkd1+DcHHXr1nZRTe1/Q4m1yjqdi4xbsCwBstgeyTm3A+Eubz5/T2g69movnmP9ybTxFM8F8hKNukbecmhTrtsVFo6+tikX4nUd5AldiduDSmCT+JgVXwGp+XfKdWUabo7gBNNfHovGchpVn5nbNdJrjgzxVc5u7EniT6dB0nO2LvUqHTccL3ZA/M/KSqtV67bq5LxPITOuAEqbvwqFQedz6iaMI7FjyZrk5PJe+yuOsFB0cD/na48xceAnUzhNkf21H5V010FrTsNm4z3iXPxDJu/n3EZ+My9XXiW5Gxobcx2P6EuIiUTSEREAEREAE57bmL3n3B8Ka9XI+gPzMvMVXCIzHQAnv5CciSSbk3JNyeZJufnLmlhl7n4M7XW4ioLybKYm0zGmJk0uPszF0aHMySYOZlTMm+iK7JAmUwUzKKGEbHN2G7j6SqqL9gCPuMp8ND8jLLaHwN3GQNmdukVPFfpaWK+I5Ey5ZGxLblVKg0cAH9Q/gltVpConoRqDzEqxS95QZT8S+o1/nSb9j424sdRke8Rk48ZXaIRZ7TxJU+7rAdDqCOclDB0zmAPnNmIw6uLEXHoenKV5wlWmewd4cjkf2MgmpdPDJdEltnn8WUwXZS6tczyni6uhRvIzc1ZrdZ3M15OfCa8RVCLZR3Ac5Dxq7tNEOrMC3eTc/t4SbRoZ7xzbny7pA2i96gHBQzHwU/UiSj2cfRK2U1lX9I9Jd4HFe7cN905N+nn4ehMoMAdB0HpLMOzMEpi72ub5Ko5sYi9Lnd0PplJNOPZ2AM9lF7HYytUw599u7yuVBUEDc3VI1PDeI8JezHshsk4vwehrnvipLyIiJAmIiIAU/tDX7KpzNz3L/sjylImsl7ar71ZuS2UeAufm3ykaiJrUx21owNTPfa/y4N6ieOZ7NdRpJdimR6r5zOm0g4mrnJKtHuPAlPkmKZsmim02xDQ5Mi4w5GVWw6vDkWHzuPWWmK0lDhX3azjnZh6GWa1mDQiT+Isj2K5/C+fjxlfiV9zWv90mx/8AqfKWe1Euocarn4cZp2hQFWkG6WPqD5yUJdN+wNE7D194TdKDZGMI7LfEpsfoZd73GLnDayUXkzKTz3c9SpeZkxeWS4NNQ2EpdRXfku6PHM+g85YbRr2WRmpbuFbmwLHx0+QEfDhe4t8swoVCGsouxNgOv7S5x9f+moKiDeq1i9NmJC2Jp3LHoOQ5ys2eVT3ldiLLYJe+pYAnLPX5LIftNs0MVxNOuWY1GXdDMUFQqCdwHQFbA915Xli25RfS/V/Iu1r06nLz/ZHXeyGLBplLC12KkcVB3TfrkPAjlOinBexOz6/vkeo9lRG+zW4XtZC/M6m/Sd7KGsio2vDNLRScqVkRESoXBPCZ7I20qm7RqH8pt3kWHzM6ll4OSeE2clVq7xLfiJb/AJG/1m+kJGtnJVObUuEeZTy8szmiu03EyLiGnIrk7J8FZinzkpWyU9B6SvxTZyaPgX9I9JbkuEV0ydQaSSZCwpkwmVZrksRfBFxE5/GdmqjcL2Pccp0FeUO107J6SzSJl2XdI71ORsDkWpHTh3HSZbIr7yDqB/ua8YN1g44HP9JkEuXE7+ZX7Qomm4qAaZOOn+paYHEgixPceYmeJQMAeDCx77ft6SnpA03934ofVYz+eOPJzplrWqFD0np2gLTKjUFRbHWQ6+z2GmkilF8SB58Gqoxq1FXgTn+kay2xdDepkDiD6SJszBEEsdT6S1JtrI2Sw0l4JQXHJytPZ+JLZlFsLB7ZqnS+V+stcBQVKRVi7F3DqW3m7KKylrnS5Okzx2JG6GIulwBTvutV4m3JbDxkj2bro+IVajEtbeAOYuD2EvwAFyB080zsco5S4Xy/f3LEIfFtfb4/f+DqNjYH3dPMdts26ch4D53lhETGlJyeWb8IKEVFeBERIkxK/bjfYkc2Uf8AkD9JYSr2+ewv6/RGMbUszQnUPFUvY5ofFJSGRL9qSUM2JHnYmbGQ8S0kuZCxLQguTk2VWJbOWLDJR0HpKutmwHX6y3qjOWp+BKNuGMmXkHDyYJVn2OiaK0qNoLcGW9aVeN0MdULka/ZyrlbkSPA5y2xdMcdDkZRbBPafvH1nRYhbrOW8TJLohYA3DU21GXiNDNWOwfvFI0ddDyYT2o266vzyPeP9SbWGjjuP0P08oN4eUC+RSYPFHPhUXJl+ol3hcWHHWVW1MEbirS+MajmOIMj4fE7w30yt8S8VMY4qayRy4s6i4AvkAOMiqPe5kdi9kp3sajEEhm5JIWCqtXYJusUBsVFu09rgH8oyvLmrtjDUCbfa17MHdN0KjLYBSTkovl4TMtct2yHLNGiEcb58I3rsdKtLPOpYWcgXUqMrW0A5TlrVMPVbfouWZhulSAMgNDwtr5Tqdl7SBHvG3QrDfuG3lAz3s+hBmmjR/qa5aw3dN4XypBjY35t/NJDTzlW5J9eR18ITUXHvwX+ysS1SjTdhZmUEjrb+GS54qgCw0HDpPZQby8o1YppJMRETh0So9oTlT/Uf+h/eW8qPaDSn3t/1jqP6iK+p/pSObvnN6GRm1m5DNmS4POrszcyDiTJbmQsRJQXJyRXIL1UH5h8s/pLgC95UYX++vcx+UuaAjLWRie0xJKmaQs2iV3yMRprGVeLOssq5lVijrH1C5GjYQ7dX/H1M6a3ZnO+zy/3T+YDyH+50a/DIXv4icCpxQ7D817Q8NZJ2bXDLY6ETQx7ZHAgjzkPY1a2XI28pJxzFkU8MtHXdbdOnA8xKnaOzGVve0deI4EciJf1qQdbceB5GRcPUIJVtRqJCE2ufuSkjl8Niatinu2btXAJVVDXuLkDeIF8gTLGl7PmoAa7k8qYyVfD+GX4oprui811c+yOIJJ13UHxN4CSlcksxWDu2UmkV2z6DLu4dQbOTuW402di1+QJB8DPoGAwK0kCjXidLn9uQnF4/AVKZTEdtkUbypkCu4bUzboudp2mzsYKtJKi6OoPmMx5zJvlugpLy3n3NnSx2yal2uvYkxESmaAiIgB4ZR+0D23SdAczyupHraXhkDamE31IkoS2yTIWQ3xcTkKhzm1WkDFFqLWcHc4Ny7+k3U6wIuDccxNyucbI5iebtqlVLEkSHaQ67TazyJXeOghLZGwLf+o/wb6S8ws57Zr/+pHVW9LzocKZ247E37sGZETW5lZDCPXMqsWcjLKuZU45sjLVaEsmbAp2pX/E5Php9JdDSQsDR3aaLyUeepkuo1hEWPMhseCsqn7Qd8rNnv9o/62/7GTy32ndKfZ9YDec8ST5mWV0xSOjbHbg0LNwUakyvqYuoa12dCALEJulQ1wbKwzNrkHrLL2WwjOXq1RneyjkOXfzjamwkFbIP2s1RbgG+tyMhMavWx9ZprjnBs2aBqiM0+Xhv8kxh8QX7KDefkOHeeEnYUKpHxspI97WRd5CLAhAdd0HW3KTMFspUChmCKb/ZobZWz3m4jutrMcXt6nuj3NigDgnJVWwKrf1tI2WSteIrgK6Y0rdJ8mja22Peg00psCMm3hYbrDs7vMm4y6y62PSFOjTpj7qgeOrHzJnHYTGqSAhJAPxEklm/ESZ02z6+kTbKKWyP7ZbojJt2T7fXsXYM9mFM5TOILQiIgAmJEyiAFbj9kJUBBAnI472NqIS1B2XoMx5Tv7TwpOxk4vKZGUVJYksnyytSxtP4qauOYuplfiNtFf7lCsvUAOPlPrtTCKdQJCxGwqbaqPKW4a22PnJUloaZeMex8o2Xtai2Jp7ri5Nt03U5gjQzsKJsTG3fYimLVKaDfUhgQOINxK/D7WUtut2Kn4Tlc/lPGXatV63EuGZ2p0jp5jyv7F1vTS5mAqzCpVjUink0YmpK5E36ir1z7hnN2KqzZselmznuHqZZXwxyL7Zag5zXi61hNbVrSvxWIvlFxhlnXLg04nEBUqMTaynPvy+s5zE+0tLDorIErVTfdphju0xl26hXic7LcHj3zvaF/s1o3zYhmHJRp5n0lTh9gBuEpa3UtZrj9f8ARqaHSqS9SX0PpOxNrVVo02r06aBwr9gtYb4B3c+IvY3PWWm2qTvQY0ifeAErYhScs1vwva05Slt80cOi1VRgLIyubXW2Vuth8p0GC2lTq0R7mrZSMrjetwtqJmz0/wASlX7mjDVfC4XL8v8An/T57j/bHEEqrYZwwA3TWZwQp47oC3vzvnMaWKxNcj3jG3BAN1R3KJ9Axeyqda3vzTuo7LICLXNzcHQdJv2b7OJYEDKNtlNcN8fYXp1XLlLn7nPbLwTZZTrdm4ci0m0NlKvCTKdACVi4ZUxlNk8AnsAEREAEREAEREAEREAMXQHWUe1PZOjW+JRL6IAcK/sI6/2q9VRy3t4eRvND+xWKP/yqnkn7T6DPLRitmupP7inTW+XFfY+UbX9iMUqkjFVj4j9pu2XigmHp02e9VRZ94gMX4nrPp1SiDqJU432Vw9X46anwEdVqZQeZc/URfpIWRxHj2RweJ2gi/E6jvIle202fLDozsfvkEKO7nPoKewuFBuKS+Qljh9hUk0QDyj7PxCTWILAiv8OhF5m8/ofONl+ytVjv1bljmSdZ1eA9nALZTqEwajhNq0gJnN5NJLHCKhvZykws6Ke8AyI/sTQvdN6mTr7slb+Gk6WJ1NrlA0msM5pfYmkf7lSs45M7EeIGRnQYfDqihVGQFptiDbfYKKjwkIiJw6IiIAIiIAIiIAIiIAIiIAIiIAIiIAIiIAIiIAIiIAIiIAIiIAIiIAIiIAI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data:image/jpeg;base64,/9j/4AAQSkZJRgABAQAAAQABAAD/2wCEAAkGBhASEBISEBAQFRAVFBUXFRAUFA8PFRUQFBAVFBQXFRUXHSYeFxkjGRQUHy8gIycpLCwsFx4xNTAqNSYrLCkBCQoKDgwOGg8PGi8kHyQ2LCwpKSwqLC0wLCwsLCwsLCkpLzQvLC0sLCwsKSwpLCwpLCwpLTAsLCwsLDQsLC8sL//AABEIAQIAwwMBIgACEQEDEQH/xAAbAAEAAgMBAQAAAAAAAAAAAAAABAUCAwYBB//EAD0QAAIBAgMFBQUHBAIBBQAAAAECAAMRBCExBRJBUWEicYGRsQYTMqHBI0JSYnLR8BQzguGSsqIkQ0TC4v/EABoBAAIDAQEAAAAAAAAAAAAAAAADAgQFAQb/xAAvEQACAgEEAQIEBAcBAAAAAAAAAQIDEQQSITFBE3EiUYGRBWGh8BQyM7HB0eHx/9oADAMBAAIRAxEAPwD7jERABERABERABERABERABERABETTicUqC514AamRlNQW6TwjqWeEbHqAC5IA5kgCaVx1M/fXzA9ZzW0dvDfuQxtoQGKL4ga9ZDq+0KtYXUngAbm/TkZjXfiVkfijW9vhtPn88/IswpjJ7dyz8so7anVVs1YEcwQfSZzmsLtQb6sAb27XC62z77a+HWdIJd0WrWpi35Qq2p1vDPYiJeFCIiACIiACIiACIiACIiACIiACIiACIiACIiACcp7QYwmpug2ubE8qa/F5tf5cp1c43atJ/wCpYhSwDAdLsWf9pU1EFNwU1mKy2vnhNpfVncyUXs7eEvyy0s/Q2tXRdwMgtbJOC6WB5sbxXwmFrDNVB/ELKR5TRjsbQoLbEVKaswF2qAhLEmw3yVF7343+U0tgqjJvoFIvr8YZSLhlIsfA6dcicK2rVp+vn4u/zXsaMKqdvp+DZgdi+7cdpyhNi4O8StuF8wZ2VCsrC6m407jyI4TicLjWp/Fb/wAh8rTodgVWcs/3SAO83PoPWP0OunZdtlBZl20sdLt+P0E26b04cPhdZf6FzERPQlMREQAREQAREQAREQAREQAREQAREQARE0YyturfjoP38rmdSzwck8LLM2xCg2J9cu/lMwZzWG2orHsnIEjuPWWVHFldACDwJtY+R1jZ1bVkrVajfLBaShx+EBrs9z8Iy4b9tf8AjaT2xjnQKOty3ysJ8z2v7TVNl46qMW7thMTV97SqkFvdsVUOmX3Ra26PhG6QCCbVJS3fy+DRhHbJOR2e0tlU8TRNGuGKm3ws6XtwJU5jMgg5EGRcalTB4PdwGFDMD2KKKAo3nuxIuMsySet5sxGJaqtKvhnZqZU3FMowZWAKNZsjYjmDZjnLHZ2Fqui79ly7RBLDqEvr36d8MPCecr5ZLNkIqO/KWfuQdg7FqVFWpiKXuhfeNAVPfBnBuH3gbbpve2RPEC06lEAFgAByGU9VbCw0E9hCqMMteSlObn2IiI0gIiIAIiIAIiIAIiIAIiIAIiIAIiVmMxRJKroMtbXPHPlJRi5PAuyagssmVMYoNr3PIZ+fKQcTV97bgov+o5W8JBqe9XOwZeS5EeHGYUKrO5CBjcZ2HXK50HHXlJ21OMN0WJov9SxQmuH/AOmGPoqpQoAB8JAyyJy+c2LXshPK3nvCQcQ1YtYqqKrdreO81gb9wvMnXepkE2DHXU2B/wBRunrl6eJidXdD1lKvnHfui5oE2kPbeyKWJpGnVpo6H7jqGBt0PHrJGCrFh2tToONhxPykgiZc63B7WbddsbFuiQtgYHDUKK0loJSCXsiqbEFib9dc7/tLuniVJsDn1BX1lPjn3QGvnvD5gj+d0wwuJLHxFu+4tLtNW6vcZupv2W7EdDERIDxERABERABERABERABERABERABERABKPGYJ0Nxdl5jMgdR9R8peRJwm4sVbUrFhnPUsXz89ZJw2JCklbWObDIXPO/OTq+zabm5Wx/EOyfG2vjIb7D/DUPiAfS0fvhLsqejbB5jyVu2MO1TEI9NyKYQB7flZjukHid4SPVNzlbLTgAB9B9esk7Vc4dQahuDcArnoORtOR2hthnbK6oNF59TL9FcrEsdLyZ+ontk93b8HVYWuVbeGd8mF/iHO/P8AndYLtCnf4vA3v5TiqG2bDOSsLtm/j6cJG/Qb3lk9P+ISpW1coutpYgvpkLgAf5C5PgJZbCwtwKlxui+71OhPqB49JRCl74hdFBux68v3nUbHpBEKDQNl3EBvUmULblB+jDx3/o0aNO7F/EWPl9L/AD/onxESuXBERABERABERABERABERABERABERABMKlZVF2IH84c5oxOKt2V14ngP3PSQmTO9zfmczGRhnsr2XKPCJNTaqjRSepsvrn8pGf2gUahbfq//ADMDg1OuffnBwFP8C+Qj1CtdlZ23PplB7QY1sSQApCLoDrc6k+Qy/fLnq+DI4TuK2y1+5keWoP7SmxlHUW7WljwM09PdFLbHoy9RXNy3T8nK+5LHdHj+38+s632c9mS1na4T8XFuich+by5zRsfZlM1Rv/ALk8b8795OfS872naw3bW4W0t0kNbq3H4IfcsaHSxn8UvsclRoGm7KN0AOwA7WQ3jYeRHGW+BqBX3mfVbEmyjUEfWatuYazhxxGf6l/wBf9Zpw9TLOZ8aa9u6K7LlmotU9knwuvY6BK6nRlPcQZneUbV14geV5h/WqNGt3Nu+hkPRYz+KXkv4lEu0m4e8PUBmA6kkWtJ2Hxx4m458R5aiQlVJDY6iMngnxPFYHMaT2KLAiIgAiIgAiIgAiIgAkPGYojsr8XPW1/rJTtYEnhnKN8Rnnqde86/zpG1w3MraizYsLySQQP56zEvIprzQ+MF7XuePTv/aWlBlB2JFiKk8NaQP6iehyZ3Yc9QkvXlfjaavVUFrNuXKjduRvWBz7rTXidpoh3V+0q8EU3sfzNoB85zVT3n9SKrP9qWK7w+ECxULb8NwR431limpvnoRZZxhnVU8KE+EeOp8SZZYHHbuvw8Ry/MPrKzB40Nkwsw1Xl3cx1kpciCIqyOeJDKpbXmJf1aKuLMLiaBsul+H5t+8bNqXXd/Cbf42BX5G3hJcz23F4ybCUZpSaIw2dSH/tp4qD6zclJRoAO4ATOJFtvskopdIxqICCDoQR5zmMXjvcVBTc5v8AC1st77t+QOY7wZf47HLTW5zJ+FeJP0HMzg9vYnfqANmxDse4Lw5DSXdJU5t56M/XWRjjHZ1uANULvrdgWN0Ngbc1/n7S4Eg7FqhqK21Fwe8HXxvfxk+VbX8TRboWIJpiIiLHiIiACIiACImjGYoU0LHhoOZOQHnOpZeEcbSWWQdtbQ3R7tDZmGZ/Cp+p/nCUVWvV4U1Y897d+VjMmcsxLG5JuT1/abQJqQrUI4MK252yz48FZWXFv96nTHIBifFrj5TGnRxK5AUD/wAx9ZYvCR2eBHbIgGLP3qC9yFvUwdl1H/u16jD8ItTXyWWKie2kN3yJEajhEpiyKBOdxFMslx8RR3H6lrb86bEGynuPpKSkLDDk6WZT4gH6R9T8/vyKmb6g30Sol96wsRkc+sk4PaDEZ9rqLBvFT9D4SHsc2D0W+6xH+PD5T2vhrNkd1+DcHHXr1nZRTe1/Q4m1yjqdi4xbsCwBstgeyTm3A+Eubz5/T2g69movnmP9ybTxFM8F8hKNukbecmhTrtsVFo6+tikX4nUd5AldiduDSmCT+JgVXwGp+XfKdWUabo7gBNNfHovGchpVn5nbNdJrjgzxVc5u7EniT6dB0nO2LvUqHTccL3ZA/M/KSqtV67bq5LxPITOuAEqbvwqFQedz6iaMI7FjyZrk5PJe+yuOsFB0cD/na48xceAnUzhNkf21H5V010FrTsNm4z3iXPxDJu/n3EZ+My9XXiW5Gxobcx2P6EuIiUTSEREAEREAE57bmL3n3B8Ka9XI+gPzMvMVXCIzHQAnv5CciSSbk3JNyeZJufnLmlhl7n4M7XW4ioLybKYm0zGmJk0uPszF0aHMySYOZlTMm+iK7JAmUwUzKKGEbHN2G7j6SqqL9gCPuMp8ND8jLLaHwN3GQNmdukVPFfpaWK+I5Ey5ZGxLblVKg0cAH9Q/gltVpConoRqDzEqxS95QZT8S+o1/nSb9j424sdRke8Rk48ZXaIRZ7TxJU+7rAdDqCOclDB0zmAPnNmIw6uLEXHoenKV5wlWmewd4cjkf2MgmpdPDJdEltnn8WUwXZS6tczyni6uhRvIzc1ZrdZ3M15OfCa8RVCLZR3Ac5Dxq7tNEOrMC3eTc/t4SbRoZ7xzbny7pA2i96gHBQzHwU/UiSj2cfRK2U1lX9I9Jd4HFe7cN905N+nn4ehMoMAdB0HpLMOzMEpi72ub5Ko5sYi9Lnd0PplJNOPZ2AM9lF7HYytUw599u7yuVBUEDc3VI1PDeI8JezHshsk4vwehrnvipLyIiJAmIiIAU/tDX7KpzNz3L/sjylImsl7ar71ZuS2UeAufm3ykaiJrUx21owNTPfa/y4N6ieOZ7NdRpJdimR6r5zOm0g4mrnJKtHuPAlPkmKZsmim02xDQ5Mi4w5GVWw6vDkWHzuPWWmK0lDhX3azjnZh6GWa1mDQiT+Isj2K5/C+fjxlfiV9zWv90mx/8AqfKWe1Euocarn4cZp2hQFWkG6WPqD5yUJdN+wNE7D194TdKDZGMI7LfEpsfoZd73GLnDayUXkzKTz3c9SpeZkxeWS4NNQ2EpdRXfku6PHM+g85YbRr2WRmpbuFbmwLHx0+QEfDhe4t8swoVCGsouxNgOv7S5x9f+moKiDeq1i9NmJC2Jp3LHoOQ5ys2eVT3ldiLLYJe+pYAnLPX5LIftNs0MVxNOuWY1GXdDMUFQqCdwHQFbA915Xli25RfS/V/Iu1r06nLz/ZHXeyGLBplLC12KkcVB3TfrkPAjlOinBexOz6/vkeo9lRG+zW4XtZC/M6m/Sd7KGsio2vDNLRScqVkRESoXBPCZ7I20qm7RqH8pt3kWHzM6ll4OSeE2clVq7xLfiJb/AJG/1m+kJGtnJVObUuEeZTy8szmiu03EyLiGnIrk7J8FZinzkpWyU9B6SvxTZyaPgX9I9JbkuEV0ydQaSSZCwpkwmVZrksRfBFxE5/GdmqjcL2Pccp0FeUO107J6SzSJl2XdI71ORsDkWpHTh3HSZbIr7yDqB/ua8YN1g44HP9JkEuXE7+ZX7Qomm4qAaZOOn+paYHEgixPceYmeJQMAeDCx77ft6SnpA03934ofVYz+eOPJzplrWqFD0np2gLTKjUFRbHWQ6+z2GmkilF8SB58Gqoxq1FXgTn+kay2xdDepkDiD6SJszBEEsdT6S1JtrI2Sw0l4JQXHJytPZ+JLZlFsLB7ZqnS+V+stcBQVKRVi7F3DqW3m7KKylrnS5Okzx2JG6GIulwBTvutV4m3JbDxkj2bro+IVajEtbeAOYuD2EvwAFyB080zsco5S4Xy/f3LEIfFtfb4/f+DqNjYH3dPMdts26ch4D53lhETGlJyeWb8IKEVFeBERIkxK/bjfYkc2Uf8AkD9JYSr2+ewv6/RGMbUszQnUPFUvY5ofFJSGRL9qSUM2JHnYmbGQ8S0kuZCxLQguTk2VWJbOWLDJR0HpKutmwHX6y3qjOWp+BKNuGMmXkHDyYJVn2OiaK0qNoLcGW9aVeN0MdULka/ZyrlbkSPA5y2xdMcdDkZRbBPafvH1nRYhbrOW8TJLohYA3DU21GXiNDNWOwfvFI0ddDyYT2o266vzyPeP9SbWGjjuP0P08oN4eUC+RSYPFHPhUXJl+ol3hcWHHWVW1MEbirS+MajmOIMj4fE7w30yt8S8VMY4qayRy4s6i4AvkAOMiqPe5kdi9kp3sajEEhm5JIWCqtXYJusUBsVFu09rgH8oyvLmrtjDUCbfa17MHdN0KjLYBSTkovl4TMtct2yHLNGiEcb58I3rsdKtLPOpYWcgXUqMrW0A5TlrVMPVbfouWZhulSAMgNDwtr5Tqdl7SBHvG3QrDfuG3lAz3s+hBmmjR/qa5aw3dN4XypBjY35t/NJDTzlW5J9eR18ITUXHvwX+ysS1SjTdhZmUEjrb+GS54qgCw0HDpPZQby8o1YppJMRETh0So9oTlT/Uf+h/eW8qPaDSn3t/1jqP6iK+p/pSObvnN6GRm1m5DNmS4POrszcyDiTJbmQsRJQXJyRXIL1UH5h8s/pLgC95UYX++vcx+UuaAjLWRie0xJKmaQs2iV3yMRprGVeLOssq5lVijrH1C5GjYQ7dX/H1M6a3ZnO+zy/3T+YDyH+50a/DIXv4icCpxQ7D817Q8NZJ2bXDLY6ETQx7ZHAgjzkPY1a2XI28pJxzFkU8MtHXdbdOnA8xKnaOzGVve0deI4EciJf1qQdbceB5GRcPUIJVtRqJCE2ufuSkjl8Niatinu2btXAJVVDXuLkDeIF8gTLGl7PmoAa7k8qYyVfD+GX4oprui811c+yOIJJ13UHxN4CSlcksxWDu2UmkV2z6DLu4dQbOTuW402di1+QJB8DPoGAwK0kCjXidLn9uQnF4/AVKZTEdtkUbypkCu4bUzboudp2mzsYKtJKi6OoPmMx5zJvlugpLy3n3NnSx2yal2uvYkxESmaAiIgB4ZR+0D23SdAczyupHraXhkDamE31IkoS2yTIWQ3xcTkKhzm1WkDFFqLWcHc4Ny7+k3U6wIuDccxNyucbI5iebtqlVLEkSHaQ67TazyJXeOghLZGwLf+o/wb6S8ws57Zr/+pHVW9LzocKZ247E37sGZETW5lZDCPXMqsWcjLKuZU45sjLVaEsmbAp2pX/E5Php9JdDSQsDR3aaLyUeepkuo1hEWPMhseCsqn7Qd8rNnv9o/62/7GTy32ndKfZ9YDec8ST5mWV0xSOjbHbg0LNwUakyvqYuoa12dCALEJulQ1wbKwzNrkHrLL2WwjOXq1RneyjkOXfzjamwkFbIP2s1RbgG+tyMhMavWx9ZprjnBs2aBqiM0+Xhv8kxh8QX7KDefkOHeeEnYUKpHxspI97WRd5CLAhAdd0HW3KTMFspUChmCKb/ZobZWz3m4jutrMcXt6nuj3NigDgnJVWwKrf1tI2WSteIrgK6Y0rdJ8mja22Peg00psCMm3hYbrDs7vMm4y6y62PSFOjTpj7qgeOrHzJnHYTGqSAhJAPxEklm/ESZ02z6+kTbKKWyP7ZbojJt2T7fXsXYM9mFM5TOILQiIgAmJEyiAFbj9kJUBBAnI472NqIS1B2XoMx5Tv7TwpOxk4vKZGUVJYksnyytSxtP4qauOYuplfiNtFf7lCsvUAOPlPrtTCKdQJCxGwqbaqPKW4a22PnJUloaZeMex8o2Xtai2Jp7ri5Nt03U5gjQzsKJsTG3fYimLVKaDfUhgQOINxK/D7WUtut2Kn4Tlc/lPGXatV63EuGZ2p0jp5jyv7F1vTS5mAqzCpVjUink0YmpK5E36ir1z7hnN2KqzZselmznuHqZZXwxyL7Zag5zXi61hNbVrSvxWIvlFxhlnXLg04nEBUqMTaynPvy+s5zE+0tLDorIErVTfdphju0xl26hXic7LcHj3zvaF/s1o3zYhmHJRp5n0lTh9gBuEpa3UtZrj9f8ARqaHSqS9SX0PpOxNrVVo02r06aBwr9gtYb4B3c+IvY3PWWm2qTvQY0ifeAErYhScs1vwva05Slt80cOi1VRgLIyubXW2Vuth8p0GC2lTq0R7mrZSMrjetwtqJmz0/wASlX7mjDVfC4XL8v8An/T57j/bHEEqrYZwwA3TWZwQp47oC3vzvnMaWKxNcj3jG3BAN1R3KJ9Axeyqda3vzTuo7LICLXNzcHQdJv2b7OJYEDKNtlNcN8fYXp1XLlLn7nPbLwTZZTrdm4ci0m0NlKvCTKdACVi4ZUxlNk8AnsAEREAEREAEREAEREAMXQHWUe1PZOjW+JRL6IAcK/sI6/2q9VRy3t4eRvND+xWKP/yqnkn7T6DPLRitmupP7inTW+XFfY+UbX9iMUqkjFVj4j9pu2XigmHp02e9VRZ94gMX4nrPp1SiDqJU432Vw9X46anwEdVqZQeZc/URfpIWRxHj2RweJ2gi/E6jvIle202fLDozsfvkEKO7nPoKewuFBuKS+Qljh9hUk0QDyj7PxCTWILAiv8OhF5m8/ofONl+ytVjv1bljmSdZ1eA9nALZTqEwajhNq0gJnN5NJLHCKhvZykws6Ke8AyI/sTQvdN6mTr7slb+Gk6WJ1NrlA0msM5pfYmkf7lSs45M7EeIGRnQYfDqihVGQFptiDbfYKKjwkIiJw6IiIAIiIAIiIAIiIAIiIAIiIAIiIAIiIAIiIAIiIAIiIAIiIAIiIAIiIAI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2" name="AutoShape 20" descr="data:image/jpeg;base64,/9j/4AAQSkZJRgABAQAAAQABAAD/2wCEAAkGBhASEBISEBAQFRAVFBUXFRAUFA8PFRUQFBAVFBQXFRUXHSYeFxkjGRQUHy8gIycpLCwsFx4xNTAqNSYrLCkBCQoKDgwOGg8PGi8kHyQ2LCwpKSwqLC0wLCwsLCwsLCkpLzQvLC0sLCwsKSwpLCwpLCwpLTAsLCwsLDQsLC8sL//AABEIAQIAwwMBIgACEQEDEQH/xAAbAAEAAgMBAQAAAAAAAAAAAAAABAUCAwYBB//EAD0QAAIBAgMFBQUHBAIBBQAAAAECAAMRBCExBRJBUWEicYGRsQYTMqHBI0JSYnLR8BQzguGSsqIkQ0TC4v/EABoBAAIDAQEAAAAAAAAAAAAAAAADAgQFAQb/xAAvEQACAgEEAQIEBAcBAAAAAAAAAQIDEQQSITFBE3EiUYGRBWGh8BQyM7HB0eHx/9oADAMBAAIRAxEAPwD7jERABERABERABERABERABERABETTicUqC514AamRlNQW6TwjqWeEbHqAC5IA5kgCaVx1M/fXzA9ZzW0dvDfuQxtoQGKL4ga9ZDq+0KtYXUngAbm/TkZjXfiVkfijW9vhtPn88/IswpjJ7dyz8so7anVVs1YEcwQfSZzmsLtQb6sAb27XC62z77a+HWdIJd0WrWpi35Qq2p1vDPYiJeFCIiACIiACIiACIiACIiACIiACIiACIiACIiACcp7QYwmpug2ubE8qa/F5tf5cp1c43atJ/wCpYhSwDAdLsWf9pU1EFNwU1mKy2vnhNpfVncyUXs7eEvyy0s/Q2tXRdwMgtbJOC6WB5sbxXwmFrDNVB/ELKR5TRjsbQoLbEVKaswF2qAhLEmw3yVF7343+U0tgqjJvoFIvr8YZSLhlIsfA6dcicK2rVp+vn4u/zXsaMKqdvp+DZgdi+7cdpyhNi4O8StuF8wZ2VCsrC6m407jyI4TicLjWp/Fb/wAh8rTodgVWcs/3SAO83PoPWP0OunZdtlBZl20sdLt+P0E26b04cPhdZf6FzERPQlMREQAREQAREQAREQAREQAREQAREQARE0YyturfjoP38rmdSzwck8LLM2xCg2J9cu/lMwZzWG2orHsnIEjuPWWVHFldACDwJtY+R1jZ1bVkrVajfLBaShx+EBrs9z8Iy4b9tf8AjaT2xjnQKOty3ysJ8z2v7TVNl46qMW7thMTV97SqkFvdsVUOmX3Ra26PhG6QCCbVJS3fy+DRhHbJOR2e0tlU8TRNGuGKm3ws6XtwJU5jMgg5EGRcalTB4PdwGFDMD2KKKAo3nuxIuMsySet5sxGJaqtKvhnZqZU3FMowZWAKNZsjYjmDZjnLHZ2Fqui79ly7RBLDqEvr36d8MPCecr5ZLNkIqO/KWfuQdg7FqVFWpiKXuhfeNAVPfBnBuH3gbbpve2RPEC06lEAFgAByGU9VbCw0E9hCqMMteSlObn2IiI0gIiIAIiIAIiIAIiIAIiIAIiIAIiVmMxRJKroMtbXPHPlJRi5PAuyagssmVMYoNr3PIZ+fKQcTV97bgov+o5W8JBqe9XOwZeS5EeHGYUKrO5CBjcZ2HXK50HHXlJ21OMN0WJov9SxQmuH/AOmGPoqpQoAB8JAyyJy+c2LXshPK3nvCQcQ1YtYqqKrdreO81gb9wvMnXepkE2DHXU2B/wBRunrl6eJidXdD1lKvnHfui5oE2kPbeyKWJpGnVpo6H7jqGBt0PHrJGCrFh2tToONhxPykgiZc63B7WbddsbFuiQtgYHDUKK0loJSCXsiqbEFib9dc7/tLuniVJsDn1BX1lPjn3QGvnvD5gj+d0wwuJLHxFu+4tLtNW6vcZupv2W7EdDERIDxERABERABERABERABERABERABERABKPGYJ0Nxdl5jMgdR9R8peRJwm4sVbUrFhnPUsXz89ZJw2JCklbWObDIXPO/OTq+zabm5Wx/EOyfG2vjIb7D/DUPiAfS0fvhLsqejbB5jyVu2MO1TEI9NyKYQB7flZjukHid4SPVNzlbLTgAB9B9esk7Vc4dQahuDcArnoORtOR2hthnbK6oNF59TL9FcrEsdLyZ+ontk93b8HVYWuVbeGd8mF/iHO/P8AndYLtCnf4vA3v5TiqG2bDOSsLtm/j6cJG/Qb3lk9P+ISpW1coutpYgvpkLgAf5C5PgJZbCwtwKlxui+71OhPqB49JRCl74hdFBux68v3nUbHpBEKDQNl3EBvUmULblB+jDx3/o0aNO7F/EWPl9L/AD/onxESuXBERABERABERABERABERABERABERABMKlZVF2IH84c5oxOKt2V14ngP3PSQmTO9zfmczGRhnsr2XKPCJNTaqjRSepsvrn8pGf2gUahbfq//ADMDg1OuffnBwFP8C+Qj1CtdlZ23PplB7QY1sSQApCLoDrc6k+Qy/fLnq+DI4TuK2y1+5keWoP7SmxlHUW7WljwM09PdFLbHoy9RXNy3T8nK+5LHdHj+38+s632c9mS1na4T8XFuich+by5zRsfZlM1Rv/ALk8b8795OfS872naw3bW4W0t0kNbq3H4IfcsaHSxn8UvsclRoGm7KN0AOwA7WQ3jYeRHGW+BqBX3mfVbEmyjUEfWatuYazhxxGf6l/wBf9Zpw9TLOZ8aa9u6K7LlmotU9knwuvY6BK6nRlPcQZneUbV14geV5h/WqNGt3Nu+hkPRYz+KXkv4lEu0m4e8PUBmA6kkWtJ2Hxx4m458R5aiQlVJDY6iMngnxPFYHMaT2KLAiIgAiIgAiIgAiIgAkPGYojsr8XPW1/rJTtYEnhnKN8Rnnqde86/zpG1w3MraizYsLySQQP56zEvIprzQ+MF7XuePTv/aWlBlB2JFiKk8NaQP6iehyZ3Yc9QkvXlfjaavVUFrNuXKjduRvWBz7rTXidpoh3V+0q8EU3sfzNoB85zVT3n9SKrP9qWK7w+ECxULb8NwR431limpvnoRZZxhnVU8KE+EeOp8SZZYHHbuvw8Ry/MPrKzB40Nkwsw1Xl3cx1kpciCIqyOeJDKpbXmJf1aKuLMLiaBsul+H5t+8bNqXXd/Cbf42BX5G3hJcz23F4ybCUZpSaIw2dSH/tp4qD6zclJRoAO4ATOJFtvskopdIxqICCDoQR5zmMXjvcVBTc5v8AC1st77t+QOY7wZf47HLTW5zJ+FeJP0HMzg9vYnfqANmxDse4Lw5DSXdJU5t56M/XWRjjHZ1uANULvrdgWN0Ngbc1/n7S4Eg7FqhqK21Fwe8HXxvfxk+VbX8TRboWIJpiIiLHiIiACIiACImjGYoU0LHhoOZOQHnOpZeEcbSWWQdtbQ3R7tDZmGZ/Cp+p/nCUVWvV4U1Y897d+VjMmcsxLG5JuT1/abQJqQrUI4MK252yz48FZWXFv96nTHIBifFrj5TGnRxK5AUD/wAx9ZYvCR2eBHbIgGLP3qC9yFvUwdl1H/u16jD8ItTXyWWKie2kN3yJEajhEpiyKBOdxFMslx8RR3H6lrb86bEGynuPpKSkLDDk6WZT4gH6R9T8/vyKmb6g30Sol96wsRkc+sk4PaDEZ9rqLBvFT9D4SHsc2D0W+6xH+PD5T2vhrNkd1+DcHHXr1nZRTe1/Q4m1yjqdi4xbsCwBstgeyTm3A+Eubz5/T2g69movnmP9ybTxFM8F8hKNukbecmhTrtsVFo6+tikX4nUd5AldiduDSmCT+JgVXwGp+XfKdWUabo7gBNNfHovGchpVn5nbNdJrjgzxVc5u7EniT6dB0nO2LvUqHTccL3ZA/M/KSqtV67bq5LxPITOuAEqbvwqFQedz6iaMI7FjyZrk5PJe+yuOsFB0cD/na48xceAnUzhNkf21H5V010FrTsNm4z3iXPxDJu/n3EZ+My9XXiW5Gxobcx2P6EuIiUTSEREAEREAE57bmL3n3B8Ka9XI+gPzMvMVXCIzHQAnv5CciSSbk3JNyeZJufnLmlhl7n4M7XW4ioLybKYm0zGmJk0uPszF0aHMySYOZlTMm+iK7JAmUwUzKKGEbHN2G7j6SqqL9gCPuMp8ND8jLLaHwN3GQNmdukVPFfpaWK+I5Ey5ZGxLblVKg0cAH9Q/gltVpConoRqDzEqxS95QZT8S+o1/nSb9j424sdRke8Rk48ZXaIRZ7TxJU+7rAdDqCOclDB0zmAPnNmIw6uLEXHoenKV5wlWmewd4cjkf2MgmpdPDJdEltnn8WUwXZS6tczyni6uhRvIzc1ZrdZ3M15OfCa8RVCLZR3Ac5Dxq7tNEOrMC3eTc/t4SbRoZ7xzbny7pA2i96gHBQzHwU/UiSj2cfRK2U1lX9I9Jd4HFe7cN905N+nn4ehMoMAdB0HpLMOzMEpi72ub5Ko5sYi9Lnd0PplJNOPZ2AM9lF7HYytUw599u7yuVBUEDc3VI1PDeI8JezHshsk4vwehrnvipLyIiJAmIiIAU/tDX7KpzNz3L/sjylImsl7ar71ZuS2UeAufm3ykaiJrUx21owNTPfa/y4N6ieOZ7NdRpJdimR6r5zOm0g4mrnJKtHuPAlPkmKZsmim02xDQ5Mi4w5GVWw6vDkWHzuPWWmK0lDhX3azjnZh6GWa1mDQiT+Isj2K5/C+fjxlfiV9zWv90mx/8AqfKWe1Euocarn4cZp2hQFWkG6WPqD5yUJdN+wNE7D194TdKDZGMI7LfEpsfoZd73GLnDayUXkzKTz3c9SpeZkxeWS4NNQ2EpdRXfku6PHM+g85YbRr2WRmpbuFbmwLHx0+QEfDhe4t8swoVCGsouxNgOv7S5x9f+moKiDeq1i9NmJC2Jp3LHoOQ5ys2eVT3ldiLLYJe+pYAnLPX5LIftNs0MVxNOuWY1GXdDMUFQqCdwHQFbA915Xli25RfS/V/Iu1r06nLz/ZHXeyGLBplLC12KkcVB3TfrkPAjlOinBexOz6/vkeo9lRG+zW4XtZC/M6m/Sd7KGsio2vDNLRScqVkRESoXBPCZ7I20qm7RqH8pt3kWHzM6ll4OSeE2clVq7xLfiJb/AJG/1m+kJGtnJVObUuEeZTy8szmiu03EyLiGnIrk7J8FZinzkpWyU9B6SvxTZyaPgX9I9JbkuEV0ydQaSSZCwpkwmVZrksRfBFxE5/GdmqjcL2Pccp0FeUO107J6SzSJl2XdI71ORsDkWpHTh3HSZbIr7yDqB/ua8YN1g44HP9JkEuXE7+ZX7Qomm4qAaZOOn+paYHEgixPceYmeJQMAeDCx77ft6SnpA03934ofVYz+eOPJzplrWqFD0np2gLTKjUFRbHWQ6+z2GmkilF8SB58Gqoxq1FXgTn+kay2xdDepkDiD6SJszBEEsdT6S1JtrI2Sw0l4JQXHJytPZ+JLZlFsLB7ZqnS+V+stcBQVKRVi7F3DqW3m7KKylrnS5Okzx2JG6GIulwBTvutV4m3JbDxkj2bro+IVajEtbeAOYuD2EvwAFyB080zsco5S4Xy/f3LEIfFtfb4/f+DqNjYH3dPMdts26ch4D53lhETGlJyeWb8IKEVFeBERIkxK/bjfYkc2Uf8AkD9JYSr2+ewv6/RGMbUszQnUPFUvY5ofFJSGRL9qSUM2JHnYmbGQ8S0kuZCxLQguTk2VWJbOWLDJR0HpKutmwHX6y3qjOWp+BKNuGMmXkHDyYJVn2OiaK0qNoLcGW9aVeN0MdULka/ZyrlbkSPA5y2xdMcdDkZRbBPafvH1nRYhbrOW8TJLohYA3DU21GXiNDNWOwfvFI0ddDyYT2o266vzyPeP9SbWGjjuP0P08oN4eUC+RSYPFHPhUXJl+ol3hcWHHWVW1MEbirS+MajmOIMj4fE7w30yt8S8VMY4qayRy4s6i4AvkAOMiqPe5kdi9kp3sajEEhm5JIWCqtXYJusUBsVFu09rgH8oyvLmrtjDUCbfa17MHdN0KjLYBSTkovl4TMtct2yHLNGiEcb58I3rsdKtLPOpYWcgXUqMrW0A5TlrVMPVbfouWZhulSAMgNDwtr5Tqdl7SBHvG3QrDfuG3lAz3s+hBmmjR/qa5aw3dN4XypBjY35t/NJDTzlW5J9eR18ITUXHvwX+ysS1SjTdhZmUEjrb+GS54qgCw0HDpPZQby8o1YppJMRETh0So9oTlT/Uf+h/eW8qPaDSn3t/1jqP6iK+p/pSObvnN6GRm1m5DNmS4POrszcyDiTJbmQsRJQXJyRXIL1UH5h8s/pLgC95UYX++vcx+UuaAjLWRie0xJKmaQs2iV3yMRprGVeLOssq5lVijrH1C5GjYQ7dX/H1M6a3ZnO+zy/3T+YDyH+50a/DIXv4icCpxQ7D817Q8NZJ2bXDLY6ETQx7ZHAgjzkPY1a2XI28pJxzFkU8MtHXdbdOnA8xKnaOzGVve0deI4EciJf1qQdbceB5GRcPUIJVtRqJCE2ufuSkjl8Niatinu2btXAJVVDXuLkDeIF8gTLGl7PmoAa7k8qYyVfD+GX4oprui811c+yOIJJ13UHxN4CSlcksxWDu2UmkV2z6DLu4dQbOTuW402di1+QJB8DPoGAwK0kCjXidLn9uQnF4/AVKZTEdtkUbypkCu4bUzboudp2mzsYKtJKi6OoPmMx5zJvlugpLy3n3NnSx2yal2uvYkxESmaAiIgB4ZR+0D23SdAczyupHraXhkDamE31IkoS2yTIWQ3xcTkKhzm1WkDFFqLWcHc4Ny7+k3U6wIuDccxNyucbI5iebtqlVLEkSHaQ67TazyJXeOghLZGwLf+o/wb6S8ws57Zr/+pHVW9LzocKZ247E37sGZETW5lZDCPXMqsWcjLKuZU45sjLVaEsmbAp2pX/E5Php9JdDSQsDR3aaLyUeepkuo1hEWPMhseCsqn7Qd8rNnv9o/62/7GTy32ndKfZ9YDec8ST5mWV0xSOjbHbg0LNwUakyvqYuoa12dCALEJulQ1wbKwzNrkHrLL2WwjOXq1RneyjkOXfzjamwkFbIP2s1RbgG+tyMhMavWx9ZprjnBs2aBqiM0+Xhv8kxh8QX7KDefkOHeeEnYUKpHxspI97WRd5CLAhAdd0HW3KTMFspUChmCKb/ZobZWz3m4jutrMcXt6nuj3NigDgnJVWwKrf1tI2WSteIrgK6Y0rdJ8mja22Peg00psCMm3hYbrDs7vMm4y6y62PSFOjTpj7qgeOrHzJnHYTGqSAhJAPxEklm/ESZ02z6+kTbKKWyP7ZbojJt2T7fXsXYM9mFM5TOILQiIgAmJEyiAFbj9kJUBBAnI472NqIS1B2XoMx5Tv7TwpOxk4vKZGUVJYksnyytSxtP4qauOYuplfiNtFf7lCsvUAOPlPrtTCKdQJCxGwqbaqPKW4a22PnJUloaZeMex8o2Xtai2Jp7ri5Nt03U5gjQzsKJsTG3fYimLVKaDfUhgQOINxK/D7WUtut2Kn4Tlc/lPGXatV63EuGZ2p0jp5jyv7F1vTS5mAqzCpVjUink0YmpK5E36ir1z7hnN2KqzZselmznuHqZZXwxyL7Zag5zXi61hNbVrSvxWIvlFxhlnXLg04nEBUqMTaynPvy+s5zE+0tLDorIErVTfdphju0xl26hXic7LcHj3zvaF/s1o3zYhmHJRp5n0lTh9gBuEpa3UtZrj9f8ARqaHSqS9SX0PpOxNrVVo02r06aBwr9gtYb4B3c+IvY3PWWm2qTvQY0ifeAErYhScs1vwva05Slt80cOi1VRgLIyubXW2Vuth8p0GC2lTq0R7mrZSMrjetwtqJmz0/wASlX7mjDVfC4XL8v8An/T57j/bHEEqrYZwwA3TWZwQp47oC3vzvnMaWKxNcj3jG3BAN1R3KJ9Axeyqda3vzTuo7LICLXNzcHQdJv2b7OJYEDKNtlNcN8fYXp1XLlLn7nPbLwTZZTrdm4ci0m0NlKvCTKdACVi4ZUxlNk8AnsAEREAEREAEREAEREAMXQHWUe1PZOjW+JRL6IAcK/sI6/2q9VRy3t4eRvND+xWKP/yqnkn7T6DPLRitmupP7inTW+XFfY+UbX9iMUqkjFVj4j9pu2XigmHp02e9VRZ94gMX4nrPp1SiDqJU432Vw9X46anwEdVqZQeZc/URfpIWRxHj2RweJ2gi/E6jvIle202fLDozsfvkEKO7nPoKewuFBuKS+Qljh9hUk0QDyj7PxCTWILAiv8OhF5m8/ofONl+ytVjv1bljmSdZ1eA9nALZTqEwajhNq0gJnN5NJLHCKhvZykws6Ke8AyI/sTQvdN6mTr7slb+Gk6WJ1NrlA0msM5pfYmkf7lSs45M7EeIGRnQYfDqihVGQFptiDbfYKKjwkIiJw6IiIAIiIAIiIAIiIAIiIAIiIAIiIAIiIAIiIAIiIAIiIAIiIAIiIAIiIAIiI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628800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6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6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br>
              <a:rPr lang="ru-RU" sz="7200" b="1" cap="none" spc="6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cap="none" spc="60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7200" b="1" cap="none" spc="60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107</cp:revision>
  <dcterms:modified xsi:type="dcterms:W3CDTF">2015-04-01T13:42:04Z</dcterms:modified>
</cp:coreProperties>
</file>