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7526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Геометрические фигуры.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514600"/>
            <a:ext cx="8686800" cy="41148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4300" b="1" i="1" u="sng" dirty="0" smtClean="0">
                <a:solidFill>
                  <a:srgbClr val="7030A0"/>
                </a:solidFill>
              </a:rPr>
              <a:t>Интерактивная </a:t>
            </a:r>
            <a:r>
              <a:rPr lang="ru-RU" sz="4300" b="1" i="1" u="sng" dirty="0" smtClean="0">
                <a:solidFill>
                  <a:srgbClr val="7030A0"/>
                </a:solidFill>
              </a:rPr>
              <a:t>игра для дошкольников.</a:t>
            </a:r>
            <a:r>
              <a:rPr lang="ru-RU" sz="4300" b="1" dirty="0" smtClean="0">
                <a:solidFill>
                  <a:srgbClr val="00B0F0"/>
                </a:solidFill>
              </a:rPr>
              <a:t/>
            </a:r>
            <a:br>
              <a:rPr lang="ru-RU" sz="4300" b="1" dirty="0" smtClean="0">
                <a:solidFill>
                  <a:srgbClr val="00B0F0"/>
                </a:solidFill>
              </a:rPr>
            </a:br>
            <a:r>
              <a:rPr lang="ru-RU" sz="4300" b="1" dirty="0" smtClean="0">
                <a:solidFill>
                  <a:srgbClr val="00B0F0"/>
                </a:solidFill>
              </a:rPr>
              <a:t/>
            </a:r>
            <a:br>
              <a:rPr lang="ru-RU" sz="4300" b="1" dirty="0" smtClean="0">
                <a:solidFill>
                  <a:srgbClr val="00B0F0"/>
                </a:solidFill>
              </a:rPr>
            </a:br>
            <a:r>
              <a:rPr lang="ru-RU" sz="4300" b="1" dirty="0" smtClean="0">
                <a:solidFill>
                  <a:srgbClr val="002060"/>
                </a:solidFill>
              </a:rPr>
              <a:t>Развитие детей геометрической зоркости: умение анализировать и сравнивать предметы по форме.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</a:t>
            </a:r>
            <a:r>
              <a:rPr lang="ru-RU" sz="2000" b="1" dirty="0" smtClean="0">
                <a:solidFill>
                  <a:schemeClr val="tx1"/>
                </a:solidFill>
              </a:rPr>
              <a:t>Волобуева Альбина Анатольевна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                                                                       воспитатель 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                                                                      МБДОУ – детский сад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                                                                      комбинированного вида 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                                                                      №31 «Золотая рыбка»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1066800"/>
            <a:ext cx="2209800" cy="21336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4038600"/>
            <a:ext cx="3429000" cy="1828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QQ00-48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3581400"/>
            <a:ext cx="3452812" cy="2507819"/>
          </a:xfrm>
          <a:prstGeom prst="rect">
            <a:avLst/>
          </a:prstGeom>
        </p:spPr>
      </p:pic>
      <p:pic>
        <p:nvPicPr>
          <p:cNvPr id="8" name="Рисунок 7" descr="роккккккккк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8394" y="990600"/>
            <a:ext cx="3419818" cy="1904999"/>
          </a:xfrm>
          <a:prstGeom prst="rect">
            <a:avLst/>
          </a:prstGeom>
        </p:spPr>
      </p:pic>
      <p:cxnSp>
        <p:nvCxnSpPr>
          <p:cNvPr id="10" name="Прямая со стрелкой 9"/>
          <p:cNvCxnSpPr/>
          <p:nvPr/>
        </p:nvCxnSpPr>
        <p:spPr>
          <a:xfrm>
            <a:off x="3124200" y="1828800"/>
            <a:ext cx="1981200" cy="2514600"/>
          </a:xfrm>
          <a:prstGeom prst="straightConnector1">
            <a:avLst/>
          </a:prstGeom>
          <a:ln>
            <a:headEnd type="arrow"/>
            <a:tailEnd type="arrow"/>
          </a:ln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 prst="relaxedInset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438400" y="1981200"/>
            <a:ext cx="2667000" cy="1981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914400" y="838200"/>
            <a:ext cx="2743200" cy="2819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533400" y="4114800"/>
            <a:ext cx="3505200" cy="2438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resiz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3886200"/>
            <a:ext cx="2628900" cy="2517820"/>
          </a:xfrm>
          <a:prstGeom prst="rect">
            <a:avLst/>
          </a:prstGeom>
        </p:spPr>
      </p:pic>
      <p:pic>
        <p:nvPicPr>
          <p:cNvPr id="5" name="Рисунок 4" descr="ovalnaja_kartina_v_intere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5999" y="838200"/>
            <a:ext cx="2442453" cy="2869883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>
            <a:off x="3657600" y="2819400"/>
            <a:ext cx="1981200" cy="1905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2895600" y="2362200"/>
            <a:ext cx="2819400" cy="1676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533400" y="1143000"/>
            <a:ext cx="2286000" cy="2057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омб 2"/>
          <p:cNvSpPr/>
          <p:nvPr/>
        </p:nvSpPr>
        <p:spPr>
          <a:xfrm>
            <a:off x="609600" y="3657600"/>
            <a:ext cx="2514600" cy="2895600"/>
          </a:xfrm>
          <a:prstGeom prst="diamon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5afe9d2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3886200"/>
            <a:ext cx="2971800" cy="2504017"/>
          </a:xfrm>
          <a:prstGeom prst="rect">
            <a:avLst/>
          </a:prstGeom>
        </p:spPr>
      </p:pic>
      <p:pic>
        <p:nvPicPr>
          <p:cNvPr id="5" name="Рисунок 4" descr="Vega-P-3-2-67_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914400"/>
            <a:ext cx="2819400" cy="2819400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>
            <a:off x="2438400" y="2209800"/>
            <a:ext cx="3200400" cy="2667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2819400" y="2286000"/>
            <a:ext cx="2667000" cy="1981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рапеция 1"/>
          <p:cNvSpPr/>
          <p:nvPr/>
        </p:nvSpPr>
        <p:spPr>
          <a:xfrm>
            <a:off x="685800" y="1219200"/>
            <a:ext cx="2209800" cy="1905000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Шестиугольник 2"/>
          <p:cNvSpPr/>
          <p:nvPr/>
        </p:nvSpPr>
        <p:spPr>
          <a:xfrm>
            <a:off x="762000" y="3962400"/>
            <a:ext cx="2362200" cy="2057400"/>
          </a:xfrm>
          <a:prstGeom prst="hexag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artlib_gallery-276411-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1045640"/>
            <a:ext cx="2815400" cy="2554809"/>
          </a:xfrm>
          <a:prstGeom prst="rect">
            <a:avLst/>
          </a:prstGeom>
        </p:spPr>
      </p:pic>
      <p:pic>
        <p:nvPicPr>
          <p:cNvPr id="6" name="Рисунок 5" descr="ntyztmz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4002238"/>
            <a:ext cx="2775875" cy="2444718"/>
          </a:xfrm>
          <a:prstGeom prst="rect">
            <a:avLst/>
          </a:prstGeom>
        </p:spPr>
      </p:pic>
      <p:cxnSp>
        <p:nvCxnSpPr>
          <p:cNvPr id="8" name="Прямая со стрелкой 7"/>
          <p:cNvCxnSpPr/>
          <p:nvPr/>
        </p:nvCxnSpPr>
        <p:spPr>
          <a:xfrm>
            <a:off x="2819400" y="1981200"/>
            <a:ext cx="2895600" cy="2971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048000" y="2209800"/>
            <a:ext cx="2590800" cy="2286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953000"/>
          </a:xfrm>
        </p:spPr>
        <p:txBody>
          <a:bodyPr>
            <a:normAutofit/>
          </a:bodyPr>
          <a:lstStyle/>
          <a:p>
            <a:pPr algn="ctr"/>
            <a:r>
              <a:rPr lang="ru-RU" sz="11000" dirty="0" smtClean="0">
                <a:solidFill>
                  <a:srgbClr val="FF0000"/>
                </a:solidFill>
              </a:rPr>
              <a:t>МОЛОДЕЦ.</a:t>
            </a:r>
            <a:endParaRPr lang="ru-RU" sz="11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</TotalTime>
  <Words>10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Геометрические фигуры.</vt:lpstr>
      <vt:lpstr>Слайд 2</vt:lpstr>
      <vt:lpstr>Слайд 3</vt:lpstr>
      <vt:lpstr>Слайд 4</vt:lpstr>
      <vt:lpstr>Слайд 5</vt:lpstr>
      <vt:lpstr>МОЛОДЕЦ.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9</cp:revision>
  <dcterms:created xsi:type="dcterms:W3CDTF">2015-03-10T20:15:19Z</dcterms:created>
  <dcterms:modified xsi:type="dcterms:W3CDTF">2015-04-01T16:14:11Z</dcterms:modified>
</cp:coreProperties>
</file>