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76" r:id="rId5"/>
    <p:sldId id="277" r:id="rId6"/>
    <p:sldId id="279" r:id="rId7"/>
    <p:sldId id="260" r:id="rId8"/>
    <p:sldId id="261" r:id="rId9"/>
    <p:sldId id="264" r:id="rId10"/>
    <p:sldId id="265" r:id="rId11"/>
    <p:sldId id="263" r:id="rId12"/>
    <p:sldId id="266" r:id="rId13"/>
    <p:sldId id="269" r:id="rId14"/>
    <p:sldId id="26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FF"/>
    <a:srgbClr val="95EA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481" autoAdjust="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B22582-6158-475A-B977-B18086A00D7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F207B9-2ED6-42B2-ACCC-12811D617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11560" y="4853411"/>
            <a:ext cx="8280920" cy="735829"/>
          </a:xfrm>
        </p:spPr>
        <p:txBody>
          <a:bodyPr anchor="t">
            <a:norm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Старший воспитатель Татьяна Александровна Тесленко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Санкт-Петербург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2014 год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5904656" cy="1152128"/>
          </a:xfrm>
        </p:spPr>
        <p:txBody>
          <a:bodyPr>
            <a:noAutofit/>
          </a:bodyPr>
          <a:lstStyle/>
          <a:p>
            <a:pPr lvl="0" algn="ctr">
              <a:buClr>
                <a:srgbClr val="F0A22E"/>
              </a:buClr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Образовательная область </a:t>
            </a:r>
          </a:p>
          <a:p>
            <a:pPr lvl="0" algn="ctr">
              <a:buClr>
                <a:srgbClr val="F0A22E"/>
              </a:buClr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«Физическое развитие»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Новая папка\zaryadk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6323">
            <a:off x="6092227" y="2753707"/>
            <a:ext cx="2544560" cy="16343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27584" y="188641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Санкт-Петербурга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User\Рабочий стол\скрины к педсовету ЗОЖ\chal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441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\Рабочий стол\скрины к педсовету ЗОЖ\zdorov_collage-201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7525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5220072" y="1340768"/>
            <a:ext cx="3312368" cy="1440160"/>
          </a:xfrm>
          <a:prstGeom prst="wedgeEllipseCallout">
            <a:avLst>
              <a:gd name="adj1" fmla="val -23987"/>
              <a:gd name="adj2" fmla="val 7781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Любим вместе, спортом заниматься!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скрины к педсовету ЗОЖ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12879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Проекты. Спортивное генеалогическое древо</a:t>
            </a:r>
            <a:endParaRPr lang="ru-RU" sz="2800" dirty="0"/>
          </a:p>
        </p:txBody>
      </p:sp>
      <p:sp>
        <p:nvSpPr>
          <p:cNvPr id="1026" name="AutoShape 2" descr="&amp;Fcy;&amp;ocy;&amp;tcy;&amp;ocy;&amp;gcy;&amp;acy;&amp;zcy;&amp;iecy;&amp;tcy;&amp;acy; &amp;vcy; &amp;scy;&amp;acy;&amp;dcy;&amp;icy;&amp;kcy; &amp;kcy;&amp;acy;&amp;kcy; &amp;yacy; &amp;pcy;&amp;rcy;&amp;ocy;&amp;vcy;&amp;iecy;&amp;lcy; &amp;lcy;&amp;iecy;&amp;tcy;&amp;ocy; - &amp;Tcy;&amp;ocy;&amp;lcy;&amp;softcy;&amp;kcy;&amp;ocy; &amp;ncy;&amp;ocy;&amp;vcy;&amp;ycy;&amp;iecy; &amp;ucy;&amp;chcy;&amp;iecy;&amp;bcy;&amp;ncy;&amp;i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Fcy;&amp;ocy;&amp;tcy;&amp;ocy;&amp;gcy;&amp;acy;&amp;zcy;&amp;iecy;&amp;tcy;&amp;acy; &amp;vcy; &amp;scy;&amp;acy;&amp;dcy;&amp;icy;&amp;kcy; &amp;kcy;&amp;acy;&amp;kcy; &amp;yacy; &amp;pcy;&amp;rcy;&amp;ocy;&amp;vcy;&amp;iecy;&amp;lcy; &amp;lcy;&amp;iecy;&amp;tcy;&amp;ocy; - &amp;Tcy;&amp;ocy;&amp;lcy;&amp;softcy;&amp;kcy;&amp;ocy; &amp;ncy;&amp;ocy;&amp;vcy;&amp;ycy;&amp;iecy; &amp;ucy;&amp;chcy;&amp;iecy;&amp;bcy;&amp;ncy;&amp;i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atveyrybka.ucoz.ru/_fr/0/9776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528392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&amp;Kcy;&amp;tcy;&amp;ocy; &amp;yacy; . (&amp;Scy;&amp;ocy;&amp;scy;&amp;tcy;&amp;acy;&amp;vcy;&amp;lcy;&amp;yacy;&amp;iecy;&amp;mcy; &amp;gcy;&amp;iecy;&amp;ncy;&amp;iecy;&amp;acy;&amp;lcy;&amp;ocy;&amp;gcy;&amp;icy;&amp;chcy;&amp;iecy;&amp;scy;&amp;kcy;&amp;ocy;&amp;iecy; &amp;dcy;&amp;rcy;&amp;iecy;&amp;vcy;&amp;ocy; &amp;scy;&amp;iecy;&amp;mcy;&amp;softcy;&amp;icy;) - &amp;Zcy;&amp;acy;&amp;ncy;&amp;yacy;&amp;tcy;&amp;icy;&amp;yacy;,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96044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 для родителей раннего возраста.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123" y="1412776"/>
            <a:ext cx="781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Здоровая семья – здоровый ребёнок!</a:t>
            </a:r>
            <a:endParaRPr lang="ru-RU" sz="3600" b="1" dirty="0"/>
          </a:p>
        </p:txBody>
      </p:sp>
      <p:pic>
        <p:nvPicPr>
          <p:cNvPr id="4098" name="Picture 2" descr="&amp;Rcy;&amp;icy;&amp;scy;&amp;ucy;&amp;ncy;&amp;ocy;&amp;kcy; &amp;ncy;&amp;acy; &amp;tcy;&amp;iecy;&amp;mcy;&amp;ucy; &amp;dcy;&amp;iecy;&amp;ncy;&amp;softcy; &amp;zcy;&amp;dcy;&amp;ocy;&amp;rcy;&amp;ocy;&amp;vcy;&amp;softcy;&amp;yacy; &amp;ecy;&amp;tcy;&amp;acy; &amp;zcy;&amp;acy;&amp;dcy;&amp;acy;&amp;chcy;&amp;acy; &amp;rcy;&amp;iecy;&amp;shcy;&amp;iecy;&amp;ncy;&amp;acy;, &amp;gcy;&amp;dcy;&amp;zcy; 10 &amp;kcy;&amp;lcy;&amp;acy;&amp;scy;&amp;scy; &amp;fcy;&amp;icy;&amp;zcy;&amp;icy;&amp;kcy;&amp;acy; &amp;rcy;&amp;ycy;&amp;mcy;&amp;kcy;&amp;iecy;&amp;vcy;&amp;icy;&amp;c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528392" cy="286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&amp;Zcy;&amp;dcy;&amp;ocy;&amp;rcy;&amp;ocy;&amp;vcy;&amp;softcy;&amp;iecy; mail ru &amp;zcy;&amp;dcy;&amp;ocy;&amp;rcy;&amp;ocy;&amp;vcy;&amp;ycy;&amp;jcy; &amp;ocy;&amp;bcy;&amp;rcy;&amp;acy;&amp;zcy; - &amp;Ecy;&amp;fcy;&amp;fcy;&amp;iecy;&amp;kcy;&amp;tcy;&amp;icy;&amp;vcy;&amp;ncy;&amp;ycy;&amp;iecy; &amp;mcy;&amp;iecy;&amp;tcy;&amp;ocy;&amp;dcy;&amp;icy;&amp;kcy;&amp;icy; &amp;ucy;&amp;vcy;&amp;iecy;&amp;lcy;&amp;i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94874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280160"/>
          <a:ext cx="835292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8050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Н.О.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Сизова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Валеология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(конспекты комплексных занятий в детском саду  от 3 до 7 лет) </a:t>
                      </a:r>
                      <a:r>
                        <a:rPr lang="ru-RU" sz="16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СП-б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Паритет 2008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Б.Б. Егоров, Гарипова И.О. Детский сад и семья (новые формы с родителями).- М, 2009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Охрана здоровья детей в дошкольных учреждениях / Т.Л.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Богина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- М.: Мозаика-синтез, 2006.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Разговор о правильном питании / М.М. Безруких, Т.А. Филиппова. - М.: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Олма-Пресс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2000.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Уроки здоровья / Под ред.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С.М.Чечельницкой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Как воспитать здорового ре-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бенка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В.Г.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Алямовская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- М.: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Linka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press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1993.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здорового ребенка / М.Д.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Маханева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- М.: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Аркти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1997.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Подвижные игры и игровые упражнения для детей 5-7 лет / Л.И.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Пензулае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- М.: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Владос,2002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Лечебная физкультура для дошкольников / О.В. Козырева. - М.: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Просвеще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2003. </a:t>
                      </a:r>
                    </a:p>
                    <a:p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Ознакомление с природой через движение / М.А.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Рунова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А.В. 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Бутилова</a:t>
                      </a:r>
                      <a:r>
                        <a:rPr kumimoji="0"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- М.: Мозаика-синтез, 2006 </a:t>
                      </a:r>
                    </a:p>
                    <a:p>
                      <a:endParaRPr kumimoji="0" lang="ru-RU" sz="1600" b="1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Documents and Settings\User\Рабочий стол\скрины к педсовету ЗОЖ\r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6792"/>
            <a:ext cx="762000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0310">
            <a:off x="190317" y="5473737"/>
            <a:ext cx="1016669" cy="10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8669">
            <a:off x="7740927" y="327744"/>
            <a:ext cx="1080120" cy="11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Включает приобретение опыта в следующих видах деятельности детей: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u="sng" dirty="0" smtClean="0"/>
              <a:t>двигательной</a:t>
            </a:r>
            <a:r>
              <a:rPr lang="ru-RU" sz="2000" dirty="0" smtClean="0"/>
              <a:t>, в том числе связанной с выполнением</a:t>
            </a:r>
          </a:p>
          <a:p>
            <a:pPr>
              <a:buNone/>
            </a:pPr>
            <a:r>
              <a:rPr lang="ru-RU" sz="2000" dirty="0" smtClean="0"/>
              <a:t>     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формирование </a:t>
            </a:r>
            <a:r>
              <a:rPr lang="ru-RU" sz="2000" dirty="0" smtClean="0"/>
              <a:t>начальных представлений  о некоторых видах спорта, овладение подвижными играми с правилами;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</a:t>
            </a:r>
            <a:r>
              <a:rPr lang="ru-RU" sz="2000" dirty="0" smtClean="0"/>
              <a:t> целенаправленности 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в двигательной сфере;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становление ценностей здорового образа </a:t>
            </a:r>
            <a:r>
              <a:rPr lang="ru-RU" sz="2000" dirty="0" smtClean="0"/>
              <a:t>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476672"/>
            <a:ext cx="19442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564904"/>
            <a:ext cx="17477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2" y="3429000"/>
          <a:ext cx="7416825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30963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Оздоровительные</a:t>
                      </a:r>
                      <a:endParaRPr lang="ru-RU" sz="18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Охрана</a:t>
                      </a:r>
                      <a:r>
                        <a:rPr lang="ru-RU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жизни и укрепление здоровья, обеспечение нормального функционирования всех органов и систем организма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всестороннее физическое совершенствование функций организма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повышение работоспособности и закаливание</a:t>
                      </a:r>
                      <a:endParaRPr lang="ru-RU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Образовательные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формирование двигательных умений и навыков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развитие физических качеств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овладение ребенком элементарными знаниями о своем организме, роли физических упражнений в его жизни, способах укрепления собственного здоровья</a:t>
                      </a:r>
                      <a:endParaRPr lang="ru-RU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Воспитательные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Формирование интереса и потребности в занятиях физическими упражнениями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разностороннее гармоничное развитие ребенка (не только физическое, но и умственное, нравственное, эстетическое, трудовое)</a:t>
                      </a:r>
                      <a:endParaRPr lang="ru-RU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1340768"/>
            <a:ext cx="7128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Гармоничное физическое развитие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интереса и ценностного отношения к занятиям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основ здорового образа жизни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988840"/>
          <a:ext cx="8064897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3600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Дидактические</a:t>
                      </a: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систематичность и последовательность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развивающее обучение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доступность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воспитывающее обучение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учет индивидуальных и возрастных особенностей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сознательность и активность ребенка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наглядность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Специальные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непрерывность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последовательность наращивания тренирующих воздействий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цикличность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Гигиенические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сбалансированность нагрузок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рациональность чередования деятельности и отдыха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возрастная адекватность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оздоровительная направленность всего образовательного процесса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осуществление личностно-ориентированного обучения и воспитания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31640" y="620688"/>
            <a:ext cx="655272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физического развития</a:t>
            </a:r>
            <a:endParaRPr lang="ru-RU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1556792"/>
          <a:ext cx="7992888" cy="415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41555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Наглядный</a:t>
                      </a:r>
                      <a:endParaRPr lang="ru-RU" sz="20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наглядно-зрительные приемы (показ физических упражнений, использование наглядных пособий. Имитация, зрительные ориентиры)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наглядно-слуховые приемы (музыка, песни)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тактильно-мышечные приемы (непосредственная помощь воспитателя)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Словесный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объяснения, пояснения, указания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подача команд, распоряжений, сигналов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вопросы к детям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образный сюжетный рассказ, беседа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словесная инструкция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Практический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повторение упражнений без изменения и с изменениями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проведение упражнений в игровой форме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проведение упражнений в соревновательной форме</a:t>
                      </a:r>
                      <a:endParaRPr lang="ru-RU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15616" y="476672"/>
            <a:ext cx="70567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физического развития</a:t>
            </a:r>
            <a:endParaRPr lang="ru-RU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620688"/>
            <a:ext cx="381642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Средства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620688"/>
            <a:ext cx="40324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Формы физического развития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2132856"/>
          <a:ext cx="871296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88843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Двигательная активность, 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НОД</a:t>
                      </a:r>
                      <a:endPara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эколого-природные факторы (солнце, воздух, вода)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психогигиенические факторы (гигиена сна, питания, занятий)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НОД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 физическому развитию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утренняя гимнастика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подвижные игры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физкультминутки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профилактическая гимнастика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гимнастика после сна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закаливающие процедуры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физкультурные упражнения на прогулке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спортивные игры, развлечения, праздники и соревнования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ритмика, кружки, секции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НОД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по музыке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самостоятельная двигательно-игровая деятельность детей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ойная стрелка влево/вправо/вверх 6"/>
          <p:cNvSpPr/>
          <p:nvPr/>
        </p:nvSpPr>
        <p:spPr>
          <a:xfrm>
            <a:off x="4067944" y="2852936"/>
            <a:ext cx="1008112" cy="64807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/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42493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–научное прогнозирование и точное воспроизведение педагогических действий, которые обеспечивают достижение запланированных результатов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6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технологии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это технологии, направленные на сохранение здоровья и активное формирование здорового образа жизни и здоровья воспитанников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140968"/>
            <a:ext cx="3528392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Медико-профилактические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Организация мониторинга здоровья дошкольников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Организация и контроль питания детей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Физического развития дошкольников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Закаливающие мероприятия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Организация профилактических мероприятий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Организация обеспечения требований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СанПинов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Организация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здоровьесберегающей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среды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3140968"/>
            <a:ext cx="3600400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Физкультурно-оздоровительные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Развитие физических качеств, двигательной активности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Становление физической культуры детей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Дыхательная гимнастика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Массаж и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самомассаж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Профилактика плоскостопия и формирования правильной осанки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Воспитание привычки к повседневной физической активности и заботе о здоровье</a:t>
            </a:r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3" y="4653136"/>
          <a:ext cx="6984782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826"/>
                <a:gridCol w="997826"/>
                <a:gridCol w="997826"/>
                <a:gridCol w="997826"/>
                <a:gridCol w="997826"/>
                <a:gridCol w="997826"/>
                <a:gridCol w="997826"/>
              </a:tblGrid>
              <a:tr h="11929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Учет гигиенических требований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Создание условий для оздоровительных режимов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Бережное отношение к нервной системе ребенка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Учет индивидуальных особенностей и интересов детей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Предоставление ребенку свободы выбора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Создание условий для самореализации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Ориентация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на зону ближайшего развития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427984" y="3861048"/>
            <a:ext cx="43204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1628800"/>
            <a:ext cx="432048" cy="576064"/>
          </a:xfrm>
          <a:prstGeom prst="downArrow">
            <a:avLst>
              <a:gd name="adj1" fmla="val 50000"/>
              <a:gd name="adj2" fmla="val 4794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332656"/>
            <a:ext cx="3744416" cy="86409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Медико-профилактические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технологии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88024" y="332656"/>
            <a:ext cx="4032448" cy="86409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Физкультурно-оздоровительные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технологии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1412776"/>
            <a:ext cx="8136904" cy="36004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Психологическая безопасность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83568" y="3501008"/>
            <a:ext cx="7992888" cy="5040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Оздоровительная направленность воспитательно-образовательного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10" y="2348880"/>
          <a:ext cx="720079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33"/>
                <a:gridCol w="1200133"/>
                <a:gridCol w="1200133"/>
                <a:gridCol w="1200133"/>
                <a:gridCol w="1200133"/>
                <a:gridCol w="1200133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Комфортная организация режимных моментов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Оптимальный двигательный режим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Правильное распределение интеллектуальных и физических нагрузок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Доброжелательный стиль общения взрослого с детьми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Целесообразность в применении приемов 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и методов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Использование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приемов релаксации в режиме дня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скрины к педсовету ЗОЖ\zoj-sc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67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871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Старший воспитатель Татьяна Александровна Тесленко Санкт-Петербург 2014 год</vt:lpstr>
      <vt:lpstr>Физическое развитие</vt:lpstr>
      <vt:lpstr>Слайд 3</vt:lpstr>
      <vt:lpstr>Слайд 4</vt:lpstr>
      <vt:lpstr>Слайд 5</vt:lpstr>
      <vt:lpstr>Слайд 6</vt:lpstr>
      <vt:lpstr>ЗДОРОВЬЕСБЕРЕГАЮЩИЕ ТЕХНОЛОГИИ</vt:lpstr>
      <vt:lpstr>Слайд 8</vt:lpstr>
      <vt:lpstr>Проекты </vt:lpstr>
      <vt:lpstr>Проекты </vt:lpstr>
      <vt:lpstr>Проекты</vt:lpstr>
      <vt:lpstr>Проекты. Спортивное генеалогическое древо</vt:lpstr>
      <vt:lpstr>Проект для родителей раннего возраста. </vt:lpstr>
      <vt:lpstr>литература</vt:lpstr>
      <vt:lpstr>Спасибо за внимание!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105</cp:revision>
  <dcterms:created xsi:type="dcterms:W3CDTF">2014-10-29T09:08:01Z</dcterms:created>
  <dcterms:modified xsi:type="dcterms:W3CDTF">2014-12-12T13:35:58Z</dcterms:modified>
</cp:coreProperties>
</file>