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91" autoAdjust="0"/>
  </p:normalViewPr>
  <p:slideViewPr>
    <p:cSldViewPr>
      <p:cViewPr>
        <p:scale>
          <a:sx n="80" d="100"/>
          <a:sy n="80" d="100"/>
        </p:scale>
        <p:origin x="-552" y="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904" y="-51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62CD5-B171-4CD3-BE34-031249E0D0D5}" type="datetimeFigureOut">
              <a:rPr lang="ru-RU" smtClean="0"/>
              <a:pPr/>
              <a:t>18.04.2014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F408D-CE5D-4762-A04B-CF6320500A2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F408D-CE5D-4762-A04B-CF6320500A2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3071770" y="2214554"/>
            <a:ext cx="6072230" cy="1090609"/>
          </a:xfrm>
        </p:spPr>
        <p:txBody>
          <a:bodyPr/>
          <a:lstStyle/>
          <a:p>
            <a:pPr algn="r"/>
            <a:r>
              <a:rPr lang="ru-RU" dirty="0" smtClean="0"/>
              <a:t>Три цвета светофора</a:t>
            </a:r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idx="1"/>
          </p:nvPr>
        </p:nvSpPr>
        <p:spPr>
          <a:xfrm>
            <a:off x="2714612" y="5572140"/>
            <a:ext cx="6286544" cy="704854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Старший </a:t>
            </a:r>
            <a:r>
              <a:rPr lang="ru-RU" sz="1800" dirty="0" smtClean="0"/>
              <a:t>воспитатель Зиновьева </a:t>
            </a:r>
            <a:r>
              <a:rPr lang="ru-RU" sz="1800" dirty="0" smtClean="0"/>
              <a:t>Ольга Александровна </a:t>
            </a:r>
            <a:endParaRPr lang="ru-RU" sz="1800" dirty="0"/>
          </a:p>
        </p:txBody>
      </p:sp>
      <p:pic>
        <p:nvPicPr>
          <p:cNvPr id="5" name="Рисунок 4" descr="Светофор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357298"/>
            <a:ext cx="2643206" cy="4143380"/>
          </a:xfrm>
          <a:prstGeom prst="rect">
            <a:avLst/>
          </a:prstGeom>
        </p:spPr>
      </p:pic>
      <p:sp>
        <p:nvSpPr>
          <p:cNvPr id="6" name="Текст 24"/>
          <p:cNvSpPr txBox="1">
            <a:spLocks/>
          </p:cNvSpPr>
          <p:nvPr/>
        </p:nvSpPr>
        <p:spPr>
          <a:xfrm>
            <a:off x="1000100" y="714356"/>
            <a:ext cx="7772400" cy="92869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572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Государственное бюджетное дошкольное образовательное учреждение</a:t>
            </a:r>
          </a:p>
          <a:p>
            <a:pPr marL="4572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ru-RU" sz="1600" dirty="0" smtClean="0">
                <a:solidFill>
                  <a:schemeClr val="tx2"/>
                </a:solidFill>
              </a:rPr>
              <a:t>детского сада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№ 39 комбинированного вида </a:t>
            </a:r>
          </a:p>
          <a:p>
            <a:pPr marL="4572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Колпинского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района Санкт-Петербурга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24"/>
          <p:cNvSpPr txBox="1">
            <a:spLocks/>
          </p:cNvSpPr>
          <p:nvPr/>
        </p:nvSpPr>
        <p:spPr>
          <a:xfrm>
            <a:off x="3428992" y="3429000"/>
            <a:ext cx="5557822" cy="70485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572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Правила дорожного движения для детей младшего дошкольного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возраста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9"/>
            <a:ext cx="7772400" cy="1000131"/>
          </a:xfrm>
        </p:spPr>
        <p:txBody>
          <a:bodyPr/>
          <a:lstStyle/>
          <a:p>
            <a:r>
              <a:rPr lang="ru-RU" sz="4400" dirty="0" smtClean="0"/>
              <a:t>А. Рахимов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071678"/>
            <a:ext cx="5572164" cy="321471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3900" b="1" dirty="0" smtClean="0">
                <a:solidFill>
                  <a:srgbClr val="002060"/>
                </a:solidFill>
              </a:rPr>
              <a:t>Помогает с давних пор</a:t>
            </a:r>
          </a:p>
          <a:p>
            <a:r>
              <a:rPr lang="ru-RU" sz="3900" b="1" dirty="0" smtClean="0">
                <a:solidFill>
                  <a:srgbClr val="002060"/>
                </a:solidFill>
              </a:rPr>
              <a:t> Детям, друг наш, светофор</a:t>
            </a:r>
          </a:p>
          <a:p>
            <a:r>
              <a:rPr lang="ru-RU" sz="3900" b="1" dirty="0" smtClean="0">
                <a:solidFill>
                  <a:srgbClr val="002060"/>
                </a:solidFill>
              </a:rPr>
              <a:t> Объяснит без напряженья</a:t>
            </a:r>
          </a:p>
          <a:p>
            <a:r>
              <a:rPr lang="ru-RU" sz="3900" b="1" dirty="0" smtClean="0">
                <a:solidFill>
                  <a:srgbClr val="002060"/>
                </a:solidFill>
              </a:rPr>
              <a:t> Детям правила движенья.</a:t>
            </a:r>
          </a:p>
          <a:p>
            <a:endParaRPr lang="ru-RU" sz="3900" b="1" dirty="0" smtClean="0">
              <a:solidFill>
                <a:srgbClr val="002060"/>
              </a:solidFill>
            </a:endParaRPr>
          </a:p>
          <a:p>
            <a:r>
              <a:rPr lang="ru-RU" sz="3900" b="1" dirty="0" smtClean="0">
                <a:solidFill>
                  <a:srgbClr val="002060"/>
                </a:solidFill>
              </a:rPr>
              <a:t>Слушай и запоминай</a:t>
            </a:r>
          </a:p>
          <a:p>
            <a:r>
              <a:rPr lang="ru-RU" sz="3900" b="1" dirty="0" smtClean="0">
                <a:solidFill>
                  <a:srgbClr val="002060"/>
                </a:solidFill>
              </a:rPr>
              <a:t> И всегда их соблюдай.</a:t>
            </a:r>
            <a:endParaRPr lang="ru-RU" sz="39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Светоффо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357298"/>
            <a:ext cx="3071834" cy="457203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772400" cy="947734"/>
          </a:xfrm>
        </p:spPr>
        <p:txBody>
          <a:bodyPr/>
          <a:lstStyle/>
          <a:p>
            <a:pPr algn="ctr"/>
            <a:r>
              <a:rPr lang="ru-RU" dirty="0" smtClean="0"/>
              <a:t>Красный сигнал светофора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5214950"/>
            <a:ext cx="7772400" cy="121444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Загорелся КРАСНЫЙ свет,</a:t>
            </a:r>
          </a:p>
          <a:p>
            <a:r>
              <a:rPr lang="ru-RU" sz="2800" b="1" dirty="0" smtClean="0"/>
              <a:t> Стой, малыш, прохода нет.</a:t>
            </a:r>
            <a:endParaRPr lang="ru-RU" sz="2800" b="1" dirty="0"/>
          </a:p>
        </p:txBody>
      </p:sp>
      <p:pic>
        <p:nvPicPr>
          <p:cNvPr id="5" name="Рисунок 4" descr="kr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785926"/>
            <a:ext cx="3571900" cy="3214710"/>
          </a:xfrm>
          <a:prstGeom prst="rect">
            <a:avLst/>
          </a:prstGeom>
        </p:spPr>
      </p:pic>
    </p:spTree>
  </p:cSld>
  <p:clrMapOvr>
    <a:masterClrMapping/>
  </p:clrMapOvr>
  <p:transition advClick="0" advTm="0"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5"/>
            <a:ext cx="7772400" cy="928694"/>
          </a:xfrm>
        </p:spPr>
        <p:txBody>
          <a:bodyPr/>
          <a:lstStyle/>
          <a:p>
            <a:r>
              <a:rPr lang="ru-RU" dirty="0" smtClean="0"/>
              <a:t>Желтый сигнал светофора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5348288"/>
            <a:ext cx="7772400" cy="129542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ЖЕЛТЫЙ свет смотри горит</a:t>
            </a:r>
          </a:p>
          <a:p>
            <a:r>
              <a:rPr lang="ru-RU" sz="2800" b="1" dirty="0" smtClean="0"/>
              <a:t> Приготовься говорит.</a:t>
            </a:r>
            <a:endParaRPr lang="ru-RU" sz="2800" b="1" dirty="0"/>
          </a:p>
        </p:txBody>
      </p:sp>
      <p:pic>
        <p:nvPicPr>
          <p:cNvPr id="4" name="Рисунок 3" descr="g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785926"/>
            <a:ext cx="3714776" cy="342902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5"/>
            <a:ext cx="7772400" cy="857256"/>
          </a:xfrm>
        </p:spPr>
        <p:txBody>
          <a:bodyPr/>
          <a:lstStyle/>
          <a:p>
            <a:r>
              <a:rPr lang="ru-RU" dirty="0" smtClean="0"/>
              <a:t>Красный сигнал светофора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5143512"/>
            <a:ext cx="7772400" cy="129539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 зажегся свет ЗЕЛЕНЫЙ</a:t>
            </a:r>
          </a:p>
          <a:p>
            <a:r>
              <a:rPr lang="ru-RU" sz="2800" b="1" dirty="0" smtClean="0"/>
              <a:t> Проходи мой друг ученый.</a:t>
            </a:r>
            <a:endParaRPr lang="ru-RU" sz="2800" b="1" dirty="0"/>
          </a:p>
        </p:txBody>
      </p:sp>
      <p:pic>
        <p:nvPicPr>
          <p:cNvPr id="4" name="Рисунок 3" descr="zel.jp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500298" y="1714488"/>
            <a:ext cx="3786214" cy="328614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285992"/>
            <a:ext cx="7772400" cy="3786214"/>
          </a:xfrm>
          <a:noFill/>
        </p:spPr>
        <p:txBody>
          <a:bodyPr/>
          <a:lstStyle/>
          <a:p>
            <a:pPr algn="r"/>
            <a:r>
              <a:rPr lang="ru-RU" sz="4800" dirty="0" smtClean="0"/>
              <a:t>Помни правила движенья</a:t>
            </a:r>
            <a:br>
              <a:rPr lang="ru-RU" sz="4800" dirty="0" smtClean="0"/>
            </a:br>
            <a:r>
              <a:rPr lang="ru-RU" sz="4800" dirty="0" smtClean="0"/>
              <a:t> Как таблицу умноженья!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5286388"/>
            <a:ext cx="7772400" cy="804858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Рисунок 3" descr="Светофор-Соро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80"/>
            <a:ext cx="2857520" cy="471490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244</TotalTime>
  <Words>107</Words>
  <PresentationFormat>Экран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Три цвета светофора</vt:lpstr>
      <vt:lpstr>А. Рахимов</vt:lpstr>
      <vt:lpstr>Красный сигнал светофора</vt:lpstr>
      <vt:lpstr>Желтый сигнал светофора</vt:lpstr>
      <vt:lpstr>Красный сигнал светофора</vt:lpstr>
      <vt:lpstr>Помни правила движенья  Как таблицу умноженья!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Владелец-ПК</dc:creator>
  <cp:lastModifiedBy>Владелец-ПК</cp:lastModifiedBy>
  <cp:revision>36</cp:revision>
  <dcterms:created xsi:type="dcterms:W3CDTF">2009-01-16T07:30:22Z</dcterms:created>
  <dcterms:modified xsi:type="dcterms:W3CDTF">2014-04-18T10:33:34Z</dcterms:modified>
</cp:coreProperties>
</file>