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75" r:id="rId5"/>
    <p:sldId id="261" r:id="rId6"/>
    <p:sldId id="258" r:id="rId7"/>
    <p:sldId id="270" r:id="rId8"/>
    <p:sldId id="267" r:id="rId9"/>
    <p:sldId id="271" r:id="rId10"/>
    <p:sldId id="269" r:id="rId11"/>
    <p:sldId id="262" r:id="rId12"/>
    <p:sldId id="264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40F"/>
    <a:srgbClr val="DCDC38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4E01-981E-4AC0-86BB-F983EB2B4BD3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6E45-521B-4512-9193-607B6587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cuments\&#1084;&#1072;&#1084;&#1072;\&#1044;&#1077;&#1085;&#1100;%20&#1082;&#1086;&#1089;&#1084;&#1086;&#1085;&#1072;&#1074;&#1090;&#1080;&#1082;&#1080;\&#1082;&#1086;&#1089;&#1084;&#1080;&#1095;&#1077;&#1089;&#1082;&#1072;&#1103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cuments\&#1084;&#1072;&#1084;&#1072;\&#1044;&#1077;&#1085;&#1100;%20&#1082;&#1086;&#1089;&#1084;&#1086;&#1085;&#1072;&#1074;&#1090;&#1080;&#1082;&#1080;\Malen'kie%20ZVEZDOCHKI%20-%20PLANETA%20DETSTVA%20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s.ucoz.ru/_ph/20/2/4822382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692696"/>
            <a:ext cx="1562100" cy="1562100"/>
          </a:xfrm>
          <a:prstGeom prst="rect">
            <a:avLst/>
          </a:prstGeom>
          <a:noFill/>
        </p:spPr>
      </p:pic>
      <p:pic>
        <p:nvPicPr>
          <p:cNvPr id="1028" name="Picture 4" descr="http://pictures.ucoz.ru/_ph/20/2/4822382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88640"/>
            <a:ext cx="1008112" cy="1008112"/>
          </a:xfrm>
          <a:prstGeom prst="rect">
            <a:avLst/>
          </a:prstGeom>
          <a:noFill/>
        </p:spPr>
      </p:pic>
      <p:pic>
        <p:nvPicPr>
          <p:cNvPr id="1030" name="Picture 6" descr="http://pictures.ucoz.ru/_ph/20/2/4822382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2852936"/>
            <a:ext cx="625996" cy="625996"/>
          </a:xfrm>
          <a:prstGeom prst="rect">
            <a:avLst/>
          </a:prstGeom>
          <a:noFill/>
        </p:spPr>
      </p:pic>
      <p:pic>
        <p:nvPicPr>
          <p:cNvPr id="1032" name="Picture 8" descr="http://pictures.ucoz.ru/_ph/20/2/4822382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3728" y="2924944"/>
            <a:ext cx="1778124" cy="1778124"/>
          </a:xfrm>
          <a:prstGeom prst="rect">
            <a:avLst/>
          </a:prstGeom>
          <a:noFill/>
        </p:spPr>
      </p:pic>
      <p:pic>
        <p:nvPicPr>
          <p:cNvPr id="1034" name="Picture 10" descr="http://pictures.ucoz.ru/_ph/20/2/4822382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5085184"/>
            <a:ext cx="1058044" cy="1058044"/>
          </a:xfrm>
          <a:prstGeom prst="rect">
            <a:avLst/>
          </a:prstGeom>
          <a:noFill/>
        </p:spPr>
      </p:pic>
      <p:pic>
        <p:nvPicPr>
          <p:cNvPr id="1036" name="Picture 12" descr="http://pictures.ucoz.ru/_ph/20/2/4822382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7904" y="5301208"/>
            <a:ext cx="1058044" cy="1058044"/>
          </a:xfrm>
          <a:prstGeom prst="rect">
            <a:avLst/>
          </a:prstGeom>
          <a:noFill/>
        </p:spPr>
      </p:pic>
      <p:pic>
        <p:nvPicPr>
          <p:cNvPr id="1038" name="Picture 14" descr="http://pictures.ucoz.ru/_ph/20/2/4822382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5936" y="1052736"/>
            <a:ext cx="553988" cy="553988"/>
          </a:xfrm>
          <a:prstGeom prst="rect">
            <a:avLst/>
          </a:prstGeom>
          <a:noFill/>
        </p:spPr>
      </p:pic>
      <p:pic>
        <p:nvPicPr>
          <p:cNvPr id="1040" name="Picture 16" descr="http://pictures.ucoz.ru/_ph/20/2/48223823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79712" y="4869160"/>
            <a:ext cx="409972" cy="409972"/>
          </a:xfrm>
          <a:prstGeom prst="rect">
            <a:avLst/>
          </a:prstGeom>
          <a:noFill/>
        </p:spPr>
      </p:pic>
      <p:pic>
        <p:nvPicPr>
          <p:cNvPr id="1042" name="Picture 18" descr="http://pictures.ucoz.ru/_ph/20/2/48223823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07704" y="6087988"/>
            <a:ext cx="770012" cy="770012"/>
          </a:xfrm>
          <a:prstGeom prst="rect">
            <a:avLst/>
          </a:prstGeom>
          <a:noFill/>
        </p:spPr>
      </p:pic>
      <p:pic>
        <p:nvPicPr>
          <p:cNvPr id="1044" name="Picture 20" descr="http://pictures.ucoz.ru/_ph/20/2/48223823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436096" y="620688"/>
            <a:ext cx="986036" cy="986036"/>
          </a:xfrm>
          <a:prstGeom prst="rect">
            <a:avLst/>
          </a:prstGeom>
          <a:noFill/>
        </p:spPr>
      </p:pic>
      <p:pic>
        <p:nvPicPr>
          <p:cNvPr id="1046" name="Picture 22" descr="http://pictures.ucoz.ru/_ph/20/2/4822382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2420888"/>
            <a:ext cx="625996" cy="6259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1star.com/images/001-solar_system-my-fantas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оника\Downloads\соз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4091974" cy="2634318"/>
          </a:xfrm>
          <a:prstGeom prst="rect">
            <a:avLst/>
          </a:prstGeom>
          <a:noFill/>
        </p:spPr>
      </p:pic>
      <p:pic>
        <p:nvPicPr>
          <p:cNvPr id="3075" name="Picture 3" descr="C:\Users\Вероника\Downloads\больш мед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60040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92243ee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9144000" cy="6003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корабль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построим сами, 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Понесемся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над лесами, 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Понесемся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 вернемся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Садик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Картинка 192 из 892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32656"/>
            <a:ext cx="6264696" cy="6283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s.ucoz.ru/_ph/20/2/4822382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5085184"/>
            <a:ext cx="1562100" cy="1562100"/>
          </a:xfrm>
          <a:prstGeom prst="rect">
            <a:avLst/>
          </a:prstGeom>
          <a:noFill/>
        </p:spPr>
      </p:pic>
      <p:pic>
        <p:nvPicPr>
          <p:cNvPr id="1028" name="Picture 4" descr="http://pictures.ucoz.ru/_ph/20/2/4822382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412776"/>
            <a:ext cx="1008112" cy="1008112"/>
          </a:xfrm>
          <a:prstGeom prst="rect">
            <a:avLst/>
          </a:prstGeom>
          <a:noFill/>
        </p:spPr>
      </p:pic>
      <p:pic>
        <p:nvPicPr>
          <p:cNvPr id="1030" name="Picture 6" descr="http://pictures.ucoz.ru/_ph/20/2/4822382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332656"/>
            <a:ext cx="625996" cy="625996"/>
          </a:xfrm>
          <a:prstGeom prst="rect">
            <a:avLst/>
          </a:prstGeom>
          <a:noFill/>
        </p:spPr>
      </p:pic>
      <p:pic>
        <p:nvPicPr>
          <p:cNvPr id="1032" name="Picture 8" descr="http://pictures.ucoz.ru/_ph/20/2/4822382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1556792"/>
            <a:ext cx="1778124" cy="1778124"/>
          </a:xfrm>
          <a:prstGeom prst="rect">
            <a:avLst/>
          </a:prstGeom>
          <a:noFill/>
        </p:spPr>
      </p:pic>
      <p:pic>
        <p:nvPicPr>
          <p:cNvPr id="1034" name="Picture 10" descr="http://pictures.ucoz.ru/_ph/20/2/4822382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5085184"/>
            <a:ext cx="1058044" cy="1058044"/>
          </a:xfrm>
          <a:prstGeom prst="rect">
            <a:avLst/>
          </a:prstGeom>
          <a:noFill/>
        </p:spPr>
      </p:pic>
      <p:pic>
        <p:nvPicPr>
          <p:cNvPr id="1036" name="Picture 12" descr="http://pictures.ucoz.ru/_ph/20/2/4822382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2320" y="116632"/>
            <a:ext cx="1058044" cy="1058044"/>
          </a:xfrm>
          <a:prstGeom prst="rect">
            <a:avLst/>
          </a:prstGeom>
          <a:noFill/>
        </p:spPr>
      </p:pic>
      <p:pic>
        <p:nvPicPr>
          <p:cNvPr id="1038" name="Picture 14" descr="http://pictures.ucoz.ru/_ph/20/2/4822382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19672" y="4941168"/>
            <a:ext cx="553988" cy="553988"/>
          </a:xfrm>
          <a:prstGeom prst="rect">
            <a:avLst/>
          </a:prstGeom>
          <a:noFill/>
        </p:spPr>
      </p:pic>
      <p:pic>
        <p:nvPicPr>
          <p:cNvPr id="1040" name="Picture 16" descr="http://pictures.ucoz.ru/_ph/20/2/48223823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43808" y="5661248"/>
            <a:ext cx="409972" cy="409972"/>
          </a:xfrm>
          <a:prstGeom prst="rect">
            <a:avLst/>
          </a:prstGeom>
          <a:noFill/>
        </p:spPr>
      </p:pic>
      <p:pic>
        <p:nvPicPr>
          <p:cNvPr id="1042" name="Picture 18" descr="http://pictures.ucoz.ru/_ph/20/2/48223823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63688" y="5877272"/>
            <a:ext cx="770012" cy="770012"/>
          </a:xfrm>
          <a:prstGeom prst="rect">
            <a:avLst/>
          </a:prstGeom>
          <a:noFill/>
        </p:spPr>
      </p:pic>
      <p:pic>
        <p:nvPicPr>
          <p:cNvPr id="1044" name="Picture 20" descr="http://pictures.ucoz.ru/_ph/20/2/48223823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40152" y="1268760"/>
            <a:ext cx="986036" cy="986036"/>
          </a:xfrm>
          <a:prstGeom prst="rect">
            <a:avLst/>
          </a:prstGeom>
          <a:noFill/>
        </p:spPr>
      </p:pic>
      <p:pic>
        <p:nvPicPr>
          <p:cNvPr id="1046" name="Picture 22" descr="http://pictures.ucoz.ru/_ph/20/2/4822382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88640"/>
            <a:ext cx="625996" cy="625996"/>
          </a:xfrm>
          <a:prstGeom prst="rect">
            <a:avLst/>
          </a:prstGeom>
          <a:noFill/>
        </p:spPr>
      </p:pic>
      <p:pic>
        <p:nvPicPr>
          <p:cNvPr id="2" name="Picture 2" descr="C:\Users\Вероника\Downloads\б ис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3645024"/>
            <a:ext cx="3744416" cy="2923722"/>
          </a:xfrm>
          <a:prstGeom prst="rect">
            <a:avLst/>
          </a:prstGeom>
          <a:noFill/>
        </p:spPr>
      </p:pic>
      <p:pic>
        <p:nvPicPr>
          <p:cNvPr id="3" name="Picture 4" descr="C:\Users\Вероника\Downloads\Belka Strelka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332656"/>
            <a:ext cx="380365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content.eventim.com/static/uploaded/ru/images/events/large/23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365579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Картинка 3 из 1362"/>
          <p:cNvPicPr>
            <a:picLocks noChangeAspect="1" noChangeArrowheads="1"/>
          </p:cNvPicPr>
          <p:nvPr/>
        </p:nvPicPr>
        <p:blipFill>
          <a:blip r:embed="rId4" cstate="email"/>
          <a:srcRect r="-999"/>
          <a:stretch>
            <a:fillRect/>
          </a:stretch>
        </p:blipFill>
        <p:spPr bwMode="auto">
          <a:xfrm>
            <a:off x="2555776" y="2276872"/>
            <a:ext cx="50405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Картинка 33 из 333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550"/>
          <a:stretch>
            <a:fillRect/>
          </a:stretch>
        </p:blipFill>
        <p:spPr bwMode="auto">
          <a:xfrm>
            <a:off x="6407696" y="3861048"/>
            <a:ext cx="2736304" cy="2736304"/>
          </a:xfrm>
          <a:prstGeom prst="rect">
            <a:avLst/>
          </a:prstGeom>
          <a:noFill/>
        </p:spPr>
      </p:pic>
      <p:pic>
        <p:nvPicPr>
          <p:cNvPr id="8" name="космиче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2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0.liveinternet.ru/images/attach/c/0/36/25/36025581_1228054078_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4392488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upload.wikimedia.org/wikipedia/commons/thumb/7/79/Semyorka_Rocket_R7_by_Sergei_Korolyov_in_VDNH_Ostankino_RAF0540.jpg/450px-Semyorka_Rocket_R7_by_Sergei_Korolyov_in_VDNH_Ostankino_RAF05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548680"/>
            <a:ext cx="42862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allday.ru/uploads/posts/2010-04/1270921590_space-day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764704"/>
            <a:ext cx="4355976" cy="5435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Картинка 12 из 1146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836712"/>
            <a:ext cx="3940119" cy="440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93 из 1564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len'kie ZVEZDOCHKI - PLANETA DETSTV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" name="Picture 2" descr="Картинка 5 из 1696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2276872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64 из 37054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6173316" cy="60898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0"/>
            <a:ext cx="26254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F140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7200" b="1" i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F140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</Words>
  <Application>Microsoft Office PowerPoint</Application>
  <PresentationFormat>Экран (4:3)</PresentationFormat>
  <Paragraphs>5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Ирина</cp:lastModifiedBy>
  <cp:revision>40</cp:revision>
  <dcterms:created xsi:type="dcterms:W3CDTF">2012-04-09T14:24:08Z</dcterms:created>
  <dcterms:modified xsi:type="dcterms:W3CDTF">2013-04-09T17:16:00Z</dcterms:modified>
</cp:coreProperties>
</file>