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8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7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7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0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9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7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5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8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9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0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9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E88C-5742-4A74-A4C5-3B592064C42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3012-4DD6-4E5C-8009-3A66C3CD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" y="0"/>
            <a:ext cx="9730551" cy="7287101"/>
          </a:xfrm>
        </p:spPr>
      </p:pic>
      <p:sp>
        <p:nvSpPr>
          <p:cNvPr id="5" name="Прямоугольник 4"/>
          <p:cNvSpPr/>
          <p:nvPr/>
        </p:nvSpPr>
        <p:spPr>
          <a:xfrm>
            <a:off x="2001038" y="260648"/>
            <a:ext cx="71429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Удивительные рыбки</a:t>
            </a: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6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652" y="8662"/>
            <a:ext cx="9669652" cy="6849338"/>
          </a:xfrm>
        </p:spPr>
      </p:pic>
    </p:spTree>
    <p:extLst>
      <p:ext uri="{BB962C8B-B14F-4D97-AF65-F5344CB8AC3E}">
        <p14:creationId xmlns:p14="http://schemas.microsoft.com/office/powerpoint/2010/main" val="24193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9" y="620688"/>
            <a:ext cx="9184828" cy="5844891"/>
          </a:xfrm>
        </p:spPr>
      </p:pic>
    </p:spTree>
    <p:extLst>
      <p:ext uri="{BB962C8B-B14F-4D97-AF65-F5344CB8AC3E}">
        <p14:creationId xmlns:p14="http://schemas.microsoft.com/office/powerpoint/2010/main" val="28678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945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297297" cy="6858000"/>
          </a:xfrm>
        </p:spPr>
      </p:pic>
    </p:spTree>
    <p:extLst>
      <p:ext uri="{BB962C8B-B14F-4D97-AF65-F5344CB8AC3E}">
        <p14:creationId xmlns:p14="http://schemas.microsoft.com/office/powerpoint/2010/main" val="36248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9352" cy="6884514"/>
          </a:xfrm>
        </p:spPr>
      </p:pic>
    </p:spTree>
    <p:extLst>
      <p:ext uri="{BB962C8B-B14F-4D97-AF65-F5344CB8AC3E}">
        <p14:creationId xmlns:p14="http://schemas.microsoft.com/office/powerpoint/2010/main" val="135717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1" y="-534221"/>
            <a:ext cx="8062067" cy="792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234200" cy="6826318"/>
          </a:xfrm>
        </p:spPr>
      </p:pic>
    </p:spTree>
    <p:extLst>
      <p:ext uri="{BB962C8B-B14F-4D97-AF65-F5344CB8AC3E}">
        <p14:creationId xmlns:p14="http://schemas.microsoft.com/office/powerpoint/2010/main" val="26115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88" y="-819472"/>
            <a:ext cx="9244691" cy="9164477"/>
          </a:xfrm>
        </p:spPr>
      </p:pic>
    </p:spTree>
    <p:extLst>
      <p:ext uri="{BB962C8B-B14F-4D97-AF65-F5344CB8AC3E}">
        <p14:creationId xmlns:p14="http://schemas.microsoft.com/office/powerpoint/2010/main" val="31990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319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197375"/>
            <a:ext cx="7020272" cy="7055375"/>
          </a:xfrm>
        </p:spPr>
      </p:pic>
    </p:spTree>
    <p:extLst>
      <p:ext uri="{BB962C8B-B14F-4D97-AF65-F5344CB8AC3E}">
        <p14:creationId xmlns:p14="http://schemas.microsoft.com/office/powerpoint/2010/main" val="41980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4286250" cy="320992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6" y="476672"/>
            <a:ext cx="9165546" cy="6093296"/>
          </a:xfrm>
        </p:spPr>
      </p:pic>
    </p:spTree>
    <p:extLst>
      <p:ext uri="{BB962C8B-B14F-4D97-AF65-F5344CB8AC3E}">
        <p14:creationId xmlns:p14="http://schemas.microsoft.com/office/powerpoint/2010/main" val="41807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0" y="5946"/>
            <a:ext cx="9136085" cy="6852053"/>
          </a:xfrm>
        </p:spPr>
      </p:pic>
    </p:spTree>
    <p:extLst>
      <p:ext uri="{BB962C8B-B14F-4D97-AF65-F5344CB8AC3E}">
        <p14:creationId xmlns:p14="http://schemas.microsoft.com/office/powerpoint/2010/main" val="33647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2015-03-31T01:33:22Z</dcterms:created>
  <dcterms:modified xsi:type="dcterms:W3CDTF">2015-03-31T16:46:21Z</dcterms:modified>
</cp:coreProperties>
</file>