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0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1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396044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В гостях у луга</a:t>
            </a: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229200"/>
            <a:ext cx="3560440" cy="1320552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Подготовила:Парий</a:t>
            </a:r>
            <a:r>
              <a:rPr lang="ru-RU" sz="1800" dirty="0" smtClean="0"/>
              <a:t> М.С.</a:t>
            </a:r>
          </a:p>
          <a:p>
            <a:r>
              <a:rPr lang="ru-RU" sz="1800" dirty="0" smtClean="0"/>
              <a:t>Средняя группа,2015г.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3"/>
          <p:cNvSpPr txBox="1">
            <a:spLocks/>
          </p:cNvSpPr>
          <p:nvPr/>
        </p:nvSpPr>
        <p:spPr>
          <a:xfrm>
            <a:off x="683568" y="332656"/>
            <a:ext cx="4104456" cy="18158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Над цветком порхает, пляшет,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Веером узорным машет. (Бабочка)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48538"/>
            <a:ext cx="5184577" cy="41749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546848" cy="23042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>
                <a:solidFill>
                  <a:schemeClr val="accent1"/>
                </a:solidFill>
                <a:ea typeface="Calibri"/>
                <a:cs typeface="Times New Roman"/>
              </a:rPr>
              <a:t>Мелкий, хрупкий. Но силен!</a:t>
            </a:r>
            <a:br>
              <a:rPr lang="ru-RU" sz="2700" dirty="0">
                <a:solidFill>
                  <a:schemeClr val="accent1"/>
                </a:solidFill>
                <a:ea typeface="Calibri"/>
                <a:cs typeface="Times New Roman"/>
              </a:rPr>
            </a:br>
            <a:r>
              <a:rPr lang="ru-RU" sz="2700" dirty="0">
                <a:solidFill>
                  <a:schemeClr val="accent1"/>
                </a:solidFill>
                <a:ea typeface="Calibri"/>
                <a:cs typeface="Times New Roman"/>
              </a:rPr>
              <a:t>Трудолюбья символ он.</a:t>
            </a:r>
            <a:br>
              <a:rPr lang="ru-RU" sz="2700" dirty="0">
                <a:solidFill>
                  <a:schemeClr val="accent1"/>
                </a:solidFill>
                <a:ea typeface="Calibri"/>
                <a:cs typeface="Times New Roman"/>
              </a:rPr>
            </a:br>
            <a:r>
              <a:rPr lang="ru-RU" sz="2700" dirty="0">
                <a:solidFill>
                  <a:schemeClr val="accent1"/>
                </a:solidFill>
                <a:ea typeface="Calibri"/>
                <a:cs typeface="Times New Roman"/>
              </a:rPr>
              <a:t>Ведь бывает, что подчас, </a:t>
            </a:r>
            <a:br>
              <a:rPr lang="ru-RU" sz="2700" dirty="0">
                <a:solidFill>
                  <a:schemeClr val="accent1"/>
                </a:solidFill>
                <a:ea typeface="Calibri"/>
                <a:cs typeface="Times New Roman"/>
              </a:rPr>
            </a:br>
            <a:r>
              <a:rPr lang="ru-RU" sz="2700" dirty="0">
                <a:solidFill>
                  <a:schemeClr val="accent1"/>
                </a:solidFill>
                <a:ea typeface="Calibri"/>
                <a:cs typeface="Times New Roman"/>
              </a:rPr>
              <a:t>Легче ноши в десять раз.</a:t>
            </a:r>
            <a:br>
              <a:rPr lang="ru-RU" sz="2700" dirty="0">
                <a:solidFill>
                  <a:schemeClr val="accent1"/>
                </a:solidFill>
                <a:ea typeface="Calibri"/>
                <a:cs typeface="Times New Roman"/>
              </a:rPr>
            </a:br>
            <a:r>
              <a:rPr lang="ru-RU" sz="2700" b="1" dirty="0">
                <a:solidFill>
                  <a:schemeClr val="accent1"/>
                </a:solidFill>
                <a:ea typeface="Calibri"/>
                <a:cs typeface="Times New Roman"/>
              </a:rPr>
              <a:t>(Муравей)</a:t>
            </a:r>
            <a:r>
              <a:rPr lang="ru-RU" dirty="0">
                <a:solidFill>
                  <a:schemeClr val="accent1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5131"/>
            <a:ext cx="3727346" cy="2764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84575"/>
            <a:ext cx="4464496" cy="28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692696"/>
            <a:ext cx="4680520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Сел на белый одуванчик.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 Голубой аэропланчик.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Крылья солнышком погрел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 И обратно улетел.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(стрекоза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86624"/>
            <a:ext cx="5040560" cy="36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5328592" cy="194421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Во фраке зелёном маэстро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Взлетает над лугом в цвету.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Он — гордость местного оркестра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И лучший прыгун в высоту. (Кузнечик)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5654744" cy="379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4320480" cy="181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2"/>
                </a:solidFill>
                <a:ea typeface="Calibri"/>
                <a:cs typeface="Times New Roman"/>
              </a:rPr>
              <a:t>Красный, маленький комочек,</a:t>
            </a:r>
            <a:br>
              <a:rPr lang="ru-RU" dirty="0">
                <a:solidFill>
                  <a:schemeClr val="accent2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chemeClr val="accent2"/>
                </a:solidFill>
                <a:ea typeface="Calibri"/>
                <a:cs typeface="Times New Roman"/>
              </a:rPr>
              <a:t>На спине немного точек,</a:t>
            </a:r>
            <a:br>
              <a:rPr lang="ru-RU" dirty="0">
                <a:solidFill>
                  <a:schemeClr val="accent2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chemeClr val="accent2"/>
                </a:solidFill>
                <a:ea typeface="Calibri"/>
                <a:cs typeface="Times New Roman"/>
              </a:rPr>
              <a:t>Не кричит и не поет,</a:t>
            </a:r>
            <a:br>
              <a:rPr lang="ru-RU" dirty="0">
                <a:solidFill>
                  <a:schemeClr val="accent2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chemeClr val="accent2"/>
                </a:solidFill>
                <a:ea typeface="Calibri"/>
                <a:cs typeface="Times New Roman"/>
              </a:rPr>
              <a:t>А по листику ползет.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/>
                </a:solidFill>
                <a:ea typeface="Calibri"/>
                <a:cs typeface="Times New Roman"/>
              </a:rPr>
              <a:t>(Божья коровка.)</a:t>
            </a:r>
            <a:endParaRPr lang="ru-RU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132856"/>
            <a:ext cx="48965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20688"/>
            <a:ext cx="4968552" cy="2808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4293096"/>
            <a:ext cx="4752528" cy="231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 Насекомое - в почёте,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Целый день она в полёте,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Опыляет все цветы,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Чтоб медку отведал ты.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(Пчела)</a:t>
            </a:r>
            <a:endParaRPr lang="ru-RU" sz="2400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634"/>
            <a:ext cx="3744416" cy="30675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93778"/>
            <a:ext cx="3720634" cy="2415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634"/>
            <a:ext cx="3825152" cy="30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61</Words>
  <Application>Microsoft Office PowerPoint</Application>
  <PresentationFormat>Экран (4:3)</PresentationFormat>
  <Paragraphs>17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 гостях у луга</vt:lpstr>
      <vt:lpstr>Презентация PowerPoint</vt:lpstr>
      <vt:lpstr>Мелкий, хрупкий. Но силен! Трудолюбья символ он. Ведь бывает, что подчас,  Легче ноши в десять раз. (Муравей) </vt:lpstr>
      <vt:lpstr>Презентация PowerPoint</vt:lpstr>
      <vt:lpstr>Во фраке зелёном маэстро Взлетает над лугом в цвету. Он — гордость местного оркестра И лучший прыгун в высоту. (Кузнечик)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15</cp:revision>
  <dcterms:created xsi:type="dcterms:W3CDTF">2014-08-12T18:36:10Z</dcterms:created>
  <dcterms:modified xsi:type="dcterms:W3CDTF">2015-03-28T14:59:36Z</dcterms:modified>
</cp:coreProperties>
</file>