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98CB-D87C-4BE6-8997-6AE7358E14E2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3DC19-6D5D-49E8-B151-D5CBEA6175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Ж.Ж. Руссо(1712-1778 гг.)</a:t>
            </a:r>
            <a:endParaRPr lang="ru-RU" dirty="0"/>
          </a:p>
        </p:txBody>
      </p:sp>
      <p:pic>
        <p:nvPicPr>
          <p:cNvPr id="18434" name="Picture 2" descr="C:\Users\Дени\Desktop\МАМА ЭТО ТВОЕ\Jean-Jacques_Rousseau_painted_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744416" cy="5216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Ф. </a:t>
            </a:r>
            <a:r>
              <a:rPr lang="ru-RU" dirty="0" err="1" smtClean="0"/>
              <a:t>Фребель</a:t>
            </a:r>
            <a:r>
              <a:rPr lang="ru-RU" dirty="0" smtClean="0"/>
              <a:t> </a:t>
            </a:r>
            <a:r>
              <a:rPr lang="ru-RU" i="1" dirty="0" smtClean="0"/>
              <a:t>(1782 – 1852)</a:t>
            </a:r>
            <a:endParaRPr lang="ru-RU" dirty="0"/>
          </a:p>
        </p:txBody>
      </p:sp>
      <p:pic>
        <p:nvPicPr>
          <p:cNvPr id="19458" name="Picture 2" descr="C:\Users\Дени\Desktop\МАМА ЭТО ТВОЕ\Froebel400p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589" y="1268760"/>
            <a:ext cx="3959651" cy="53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6120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Провести в жизнь идею планомерного заботливого воспитания в раннем детстве удалось немецкому педагогу Фридриху </a:t>
            </a:r>
            <a:r>
              <a:rPr lang="ru-RU" dirty="0" err="1" smtClean="0"/>
              <a:t>Фрёбелю</a:t>
            </a:r>
            <a:r>
              <a:rPr lang="ru-RU" dirty="0" smtClean="0"/>
              <a:t>, создателю "детских садов" – новых воспитательно-образовательных учреждений для детей дошкольного возраста.</a:t>
            </a:r>
          </a:p>
          <a:p>
            <a:r>
              <a:rPr lang="ru-RU" dirty="0" smtClean="0"/>
              <a:t>Систему своих педагогических взглядов</a:t>
            </a:r>
          </a:p>
          <a:p>
            <a:r>
              <a:rPr lang="ru-RU" dirty="0" smtClean="0"/>
              <a:t> Ф. </a:t>
            </a:r>
            <a:r>
              <a:rPr lang="ru-RU" dirty="0" err="1" smtClean="0"/>
              <a:t>Фрёбель</a:t>
            </a:r>
            <a:r>
              <a:rPr lang="ru-RU" dirty="0" smtClean="0"/>
              <a:t> изложил в главном своем труде "Воспитание человека".</a:t>
            </a:r>
          </a:p>
          <a:p>
            <a:r>
              <a:rPr lang="ru-RU" dirty="0" smtClean="0"/>
              <a:t> Большое внимание в нем он уделил вопросам духовно-нравственного становления и воспитания маленьких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5"/>
            <a:ext cx="8686800" cy="35283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Он предлагает уделять вопросам </a:t>
            </a:r>
            <a:r>
              <a:rPr lang="ru-RU" b="1" dirty="0" smtClean="0"/>
              <a:t>создания условий </a:t>
            </a:r>
            <a:r>
              <a:rPr lang="ru-RU" dirty="0" smtClean="0"/>
              <a:t>для ознакомления детей с миром природы.</a:t>
            </a:r>
          </a:p>
          <a:p>
            <a:r>
              <a:rPr lang="ru-RU" dirty="0" smtClean="0"/>
              <a:t> По мнению Ф. </a:t>
            </a:r>
            <a:r>
              <a:rPr lang="ru-RU" dirty="0" err="1" smtClean="0"/>
              <a:t>Фребеля</a:t>
            </a:r>
            <a:r>
              <a:rPr lang="ru-RU" dirty="0" smtClean="0"/>
              <a:t>, каждое дошкольное учреждение должно иметь участок территории, где будут представлены различные растения, характерные для данной местности .</a:t>
            </a:r>
          </a:p>
          <a:p>
            <a:r>
              <a:rPr lang="ru-RU" dirty="0" smtClean="0"/>
              <a:t> Он предлагает разбивать на территории дошкольного учреждения грядки, где ребенок мог бы не только трудиться, но и наблюдать природные объекты, осуществлять исследовательскую деятельность. </a:t>
            </a:r>
          </a:p>
          <a:p>
            <a:endParaRPr lang="ru-RU" dirty="0"/>
          </a:p>
        </p:txBody>
      </p:sp>
      <p:pic>
        <p:nvPicPr>
          <p:cNvPr id="29698" name="Picture 2" descr="C:\Users\Дени\Desktop\МАМА ЭТО ТВОЕ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307243" cy="2492896"/>
          </a:xfrm>
          <a:prstGeom prst="rect">
            <a:avLst/>
          </a:prstGeom>
          <a:noFill/>
        </p:spPr>
      </p:pic>
      <p:pic>
        <p:nvPicPr>
          <p:cNvPr id="29699" name="Picture 3" descr="C:\Users\Дени\Desktop\МАМА ЭТО ТВОЕ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561081" cy="2363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Мария </a:t>
            </a:r>
            <a:r>
              <a:rPr lang="ru-RU" dirty="0" err="1" smtClean="0"/>
              <a:t>Монтессори</a:t>
            </a:r>
            <a:r>
              <a:rPr lang="ru-RU" dirty="0" smtClean="0"/>
              <a:t>(1870—1952)</a:t>
            </a:r>
            <a:endParaRPr lang="ru-RU" dirty="0"/>
          </a:p>
        </p:txBody>
      </p:sp>
      <p:pic>
        <p:nvPicPr>
          <p:cNvPr id="20482" name="Picture 2" descr="C:\Users\Дени\Desktop\МАМА ЭТО ТВОЕ\maria-montessori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332656"/>
            <a:ext cx="8686800" cy="124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начале XX в. широкое распространение получила система дошкольного воспитания, созданная выдающимся итальянским педиатром и педагогом Марией </a:t>
            </a:r>
            <a:r>
              <a:rPr lang="ru-RU" dirty="0" err="1" smtClean="0"/>
              <a:t>Монтессори</a:t>
            </a:r>
            <a:endParaRPr lang="ru-RU" dirty="0" smtClean="0"/>
          </a:p>
          <a:p>
            <a:r>
              <a:rPr lang="ru-RU" dirty="0" smtClean="0"/>
              <a:t>Лучше всего познакомиться со взглядами </a:t>
            </a:r>
          </a:p>
          <a:p>
            <a:r>
              <a:rPr lang="ru-RU" dirty="0" smtClean="0"/>
              <a:t>М. </a:t>
            </a:r>
            <a:r>
              <a:rPr lang="ru-RU" dirty="0" err="1" smtClean="0"/>
              <a:t>Монтессори</a:t>
            </a:r>
            <a:r>
              <a:rPr lang="ru-RU" dirty="0" smtClean="0"/>
              <a:t> на роль природы в воспитании детей можно, открыв книгу «Дом ребёнка. Метод научной педагогики». В ней есть глава «Природа и воспитание», в которой итальянский педагог с иронией отмечает: «Воспитание, даваемое современной хорошей матерью или учительницей, заключается, например, в приказе ребёнку, бегающему по цветнику, не трогать цветов и не топтать травы.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4320480"/>
          </a:xfrm>
        </p:spPr>
        <p:txBody>
          <a:bodyPr/>
          <a:lstStyle/>
          <a:p>
            <a:r>
              <a:rPr lang="ru-RU" dirty="0" smtClean="0"/>
              <a:t>М. </a:t>
            </a:r>
            <a:r>
              <a:rPr lang="ru-RU" dirty="0" err="1" smtClean="0"/>
              <a:t>Монтессори</a:t>
            </a:r>
            <a:r>
              <a:rPr lang="ru-RU" dirty="0" smtClean="0"/>
              <a:t> всячески поддерживала идею о недопустимости насилия над ребёнком. В результате она пришла к отрицанию активной роли педагога и провозглашала теорию самовоспитания и самообучения. Одним из факторов, содействующих этому, является природа.</a:t>
            </a:r>
            <a:endParaRPr lang="ru-RU" dirty="0"/>
          </a:p>
        </p:txBody>
      </p:sp>
      <p:pic>
        <p:nvPicPr>
          <p:cNvPr id="7170" name="Picture 2" descr="C:\Users\Дени\Desktop\МАМА ЭТО ТВОЕ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331331" cy="273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260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7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того, чтобы ребёнок мог испытать воспитательное воздействие природы, организовать труд по уходу за животными и растениями, М. </a:t>
            </a:r>
            <a:r>
              <a:rPr lang="ru-RU" dirty="0" err="1" smtClean="0"/>
              <a:t>Монтессори</a:t>
            </a:r>
            <a:r>
              <a:rPr lang="ru-RU" dirty="0" smtClean="0"/>
              <a:t> предложила создать соответствующие условия на участке возле «Дома ребёнка» и в его помещении. Любой двор возле дошкольного учреждения можно превратить в садик, в котором дети свободно бегают на открытом воздухе, отдыхают в тени деревьев. Часть земли стоит вскопать и сделать грядки. Причём земли должно быть достаточно, чтобы всем детям старше четырёх лет достался индивидуальный участок.</a:t>
            </a:r>
            <a:endParaRPr lang="ru-RU" dirty="0"/>
          </a:p>
        </p:txBody>
      </p:sp>
      <p:pic>
        <p:nvPicPr>
          <p:cNvPr id="6146" name="Picture 2" descr="C:\Users\Дени\Desktop\МАМА ЭТО ТВОЕ\201306011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932040" y="407707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396044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Вторым средством приобщения к миру природы является </a:t>
            </a:r>
            <a:r>
              <a:rPr lang="ru-RU" b="1" dirty="0" smtClean="0"/>
              <a:t>наблюдение.</a:t>
            </a:r>
          </a:p>
          <a:p>
            <a:pPr fontAlgn="base"/>
            <a:r>
              <a:rPr lang="ru-RU" dirty="0" smtClean="0"/>
              <a:t> Постоянное общение ребёнка с природой способствует развитию внешних органов чувств, М. </a:t>
            </a:r>
            <a:r>
              <a:rPr lang="ru-RU" dirty="0" err="1" smtClean="0"/>
              <a:t>Монтессори</a:t>
            </a:r>
            <a:r>
              <a:rPr lang="ru-RU" dirty="0" smtClean="0"/>
              <a:t> стояла на позиции, что только хорошо развитые органы чувств способствуют эффективному наблюдению окружающей природы.</a:t>
            </a:r>
          </a:p>
          <a:p>
            <a:pPr fontAlgn="base"/>
            <a:r>
              <a:rPr lang="ru-RU" dirty="0" smtClean="0"/>
              <a:t>Итальянский педагог предложила </a:t>
            </a:r>
            <a:r>
              <a:rPr lang="ru-RU" b="1" dirty="0" smtClean="0"/>
              <a:t>упражнения, побуждающие к наблюдению среды.</a:t>
            </a:r>
            <a:endParaRPr lang="ru-RU" dirty="0" smtClean="0"/>
          </a:p>
          <a:p>
            <a:pPr fontAlgn="base"/>
            <a:r>
              <a:rPr lang="ru-RU" dirty="0" smtClean="0"/>
              <a:t>Это, в первую очередь, </a:t>
            </a:r>
            <a:r>
              <a:rPr lang="ru-RU" b="1" dirty="0" smtClean="0"/>
              <a:t>упражнения со специальными дидактическими материалами.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 descr="C:\Users\Дени\Desktop\МАМА ЭТО ТВОЕ\2-1-curios-child-looking-at-butter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3887713" cy="259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7"/>
            <a:ext cx="8686800" cy="36003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Например, упражнения по развитию обоняния. </a:t>
            </a:r>
          </a:p>
          <a:p>
            <a:r>
              <a:rPr lang="ru-RU" dirty="0" smtClean="0"/>
              <a:t>Запах расширяет представления, знания об окружающей природе, делает ребёнка более внимательным и тонко чувствующим, запоминается, остаётся с ним надолго, заставляет найти соответствующее слово и передать им своё восприятие запаха и состояния.</a:t>
            </a:r>
            <a:endParaRPr lang="ru-RU" dirty="0"/>
          </a:p>
        </p:txBody>
      </p:sp>
      <p:pic>
        <p:nvPicPr>
          <p:cNvPr id="4098" name="Picture 2" descr="C:\Users\Дени\Desktop\МАМА ЭТО ТВОЕ\1276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17032"/>
            <a:ext cx="4352032" cy="289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5"/>
            <a:ext cx="8686800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Во-вторых, это </a:t>
            </a:r>
            <a:r>
              <a:rPr lang="ru-RU" b="1" dirty="0" smtClean="0"/>
              <a:t>разукрашивание контурных рисунков.</a:t>
            </a:r>
            <a:r>
              <a:rPr lang="ru-RU" dirty="0" smtClean="0"/>
              <a:t> М. </a:t>
            </a:r>
            <a:r>
              <a:rPr lang="ru-RU" dirty="0" err="1" smtClean="0"/>
              <a:t>Монтессори</a:t>
            </a:r>
            <a:r>
              <a:rPr lang="ru-RU" dirty="0" smtClean="0"/>
              <a:t> предлагала давать детям множество контурных рисунков, изображающих цветы, бабочек, деревья, животных, простые ландшафты с травой, небом, домами и человеческими фигурами для разукрашивания карандашами и красками. Рисунки помогают педагогу изучить представления детей о предметах и явлениях природы. «Если, например, ребёнок рисует цыплёнка красным, а корову зелёным, то это показывает, что он ещё не умеет наблюдать».</a:t>
            </a:r>
            <a:endParaRPr lang="ru-RU" dirty="0"/>
          </a:p>
        </p:txBody>
      </p:sp>
      <p:pic>
        <p:nvPicPr>
          <p:cNvPr id="3074" name="Picture 2" descr="C:\Users\Дени\Desktop\МАМА ЭТО ТВОЕ\99157991_large_7c49219d79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884" y="3717032"/>
            <a:ext cx="3604360" cy="2799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5719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Великий французский просветитель, мыслитель, создатель оригинальной теории естественного воспитания. Его основное педагогическое сочинение «Эмиль, или О воспитании» (1762).</a:t>
            </a:r>
          </a:p>
          <a:p>
            <a:r>
              <a:rPr lang="ru-RU" dirty="0" smtClean="0"/>
              <a:t> Основную цель воспитания Руссо определил следующим образом: «Жить – вот ремесло, которому я хочу учить его (воспитанника). Выходя из моих рук, он не будет… ни судьей, ни солдатом, ни священником: он будет прежде всего человеком... и как бы судьба не перемещала его с места на место, он всегда на своем месте».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3600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. Смысл метода, разработанного </a:t>
            </a:r>
            <a:r>
              <a:rPr lang="ru-RU" dirty="0" err="1" smtClean="0"/>
              <a:t>Монтессори</a:t>
            </a:r>
            <a:r>
              <a:rPr lang="ru-RU" dirty="0" smtClean="0"/>
              <a:t>, заключается в том, чтобы стимулировать ребенка к самовоспитанию, самообучению, саморазвитию, заложенных в нем природой.</a:t>
            </a:r>
          </a:p>
          <a:p>
            <a:r>
              <a:rPr lang="ru-RU" dirty="0" smtClean="0"/>
              <a:t> А задача воспитателя - помочь организовать ему свою деятельность, пойти собственным уникальным путем, реализовать свою природу.</a:t>
            </a:r>
          </a:p>
          <a:p>
            <a:endParaRPr lang="ru-RU" dirty="0"/>
          </a:p>
        </p:txBody>
      </p:sp>
      <p:pic>
        <p:nvPicPr>
          <p:cNvPr id="2050" name="Picture 2" descr="C:\Users\Дени\Desktop\МАМА ЭТО ТВОЕ\86442045588046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65104"/>
            <a:ext cx="2891813" cy="216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36912"/>
            <a:ext cx="8686800" cy="42210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Впервые обратила внимание на любовь детей к воде, песку и мелким сыпучим материалам.</a:t>
            </a:r>
          </a:p>
          <a:p>
            <a:r>
              <a:rPr lang="ru-RU" dirty="0" smtClean="0"/>
              <a:t> В системе </a:t>
            </a:r>
            <a:r>
              <a:rPr lang="ru-RU" dirty="0" err="1" smtClean="0"/>
              <a:t>Монтессори</a:t>
            </a:r>
            <a:r>
              <a:rPr lang="ru-RU" dirty="0" smtClean="0"/>
              <a:t> есть целый блок интересных занятий и опытов с водой. Удивительное воздействие она оказывает на ребенка. Занятия с водой развивают самостоятельность, концентрацию внимания, координацию движений, мелкую моторику руки. Косвенно готовят руку к письму.</a:t>
            </a:r>
          </a:p>
          <a:p>
            <a:r>
              <a:rPr lang="ru-RU" dirty="0" smtClean="0"/>
              <a:t>Игры:»Какая у воды форма»,»</a:t>
            </a:r>
            <a:r>
              <a:rPr lang="ru-RU" dirty="0" err="1" smtClean="0"/>
              <a:t>тонет-не</a:t>
            </a:r>
            <a:r>
              <a:rPr lang="ru-RU" dirty="0" smtClean="0"/>
              <a:t> тонет», «Почему распустился цветок»,»Звенящая вода».</a:t>
            </a:r>
          </a:p>
          <a:p>
            <a:endParaRPr lang="ru-RU" dirty="0"/>
          </a:p>
        </p:txBody>
      </p:sp>
      <p:pic>
        <p:nvPicPr>
          <p:cNvPr id="1026" name="Picture 2" descr="C:\Users\Дени\Desktop\МАМА ЭТО ТВОЕ\Sandy_Bay_Wooden_Sand_Pit_and_Water_Table1_25074__56651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2714328" cy="2714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82533-6d0c836ee76548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6198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0649"/>
            <a:ext cx="8686800" cy="2808311"/>
          </a:xfrm>
        </p:spPr>
        <p:txBody>
          <a:bodyPr>
            <a:normAutofit/>
          </a:bodyPr>
          <a:lstStyle/>
          <a:p>
            <a:r>
              <a:rPr lang="ru-RU" dirty="0" smtClean="0"/>
              <a:t>В своей книге Руссо разработал утопический план индивидуального воспитания ребенка на лоне природы под руководством гувернера и благодатным влиянием крестьянской среды, не исковерканной феодальной культурой.</a:t>
            </a:r>
            <a:endParaRPr lang="ru-RU" dirty="0"/>
          </a:p>
        </p:txBody>
      </p:sp>
      <p:pic>
        <p:nvPicPr>
          <p:cNvPr id="9218" name="Picture 2" descr="C:\Users\Дени\Desktop\МАМА ЭТО ТВОЕ\x_a9e0c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3721596" cy="3231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79"/>
            <a:ext cx="8686800" cy="1656185"/>
          </a:xfrm>
        </p:spPr>
        <p:txBody>
          <a:bodyPr>
            <a:normAutofit/>
          </a:bodyPr>
          <a:lstStyle/>
          <a:p>
            <a:r>
              <a:rPr lang="ru-RU" dirty="0" smtClean="0"/>
              <a:t>По его мнению, до 12-летнего возраста дети должны развиваться только на природе.</a:t>
            </a:r>
          </a:p>
          <a:p>
            <a:endParaRPr lang="ru-RU" dirty="0"/>
          </a:p>
        </p:txBody>
      </p:sp>
      <p:pic>
        <p:nvPicPr>
          <p:cNvPr id="25602" name="Picture 2" descr="C:\Users\Дени\Desktop\МАМА ЭТО ТВОЕ\52741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35870" cy="4027160"/>
          </a:xfrm>
          <a:prstGeom prst="rect">
            <a:avLst/>
          </a:prstGeom>
          <a:noFill/>
        </p:spPr>
      </p:pic>
      <p:pic>
        <p:nvPicPr>
          <p:cNvPr id="25603" name="Picture 3" descr="C:\Users\Дени\Desktop\МАМА ЭТО ТВОЕ\5754082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962" y="2348880"/>
            <a:ext cx="441674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252028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 Основой этого развития автор считает свободное самостоятельное наблюдение природных объектов, явлений, процессов. В процессе самостоятельных наблюдений будет естественным путем осуществляться развитие пытливости, любознательности детей.</a:t>
            </a:r>
          </a:p>
          <a:p>
            <a:endParaRPr lang="ru-RU" dirty="0"/>
          </a:p>
        </p:txBody>
      </p:sp>
      <p:pic>
        <p:nvPicPr>
          <p:cNvPr id="26626" name="Picture 2" descr="C:\Users\Дени\Desktop\МАМА ЭТО ТВОЕ\iranonai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671689" cy="2756591"/>
          </a:xfrm>
          <a:prstGeom prst="rect">
            <a:avLst/>
          </a:prstGeom>
          <a:noFill/>
        </p:spPr>
      </p:pic>
      <p:pic>
        <p:nvPicPr>
          <p:cNvPr id="26627" name="Picture 3" descr="C:\Users\Дени\Desktop\МАМА ЭТО ТВОЕ\090aac61cc6005cce0f6e5bb631e9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332" y="278092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5"/>
            <a:ext cx="8686800" cy="208823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Кроме этого, по мнению Ж.Ж.Руссо, природа способствует развитию внешних чувств, что составляет базу детских размышлений. Большое значение имеет самостоятельная активность детей в различных видах деятельности.</a:t>
            </a:r>
          </a:p>
          <a:p>
            <a:endParaRPr lang="ru-RU" dirty="0"/>
          </a:p>
        </p:txBody>
      </p:sp>
      <p:pic>
        <p:nvPicPr>
          <p:cNvPr id="27650" name="Picture 2" descr="C:\Users\Дени\Desktop\МАМА ЭТО ТВОЕ\1268414531_6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893341" cy="4059535"/>
          </a:xfrm>
          <a:prstGeom prst="rect">
            <a:avLst/>
          </a:prstGeom>
          <a:noFill/>
        </p:spPr>
      </p:pic>
      <p:pic>
        <p:nvPicPr>
          <p:cNvPr id="27651" name="Picture 3" descr="C:\Users\Дени\Desktop\МАМА ЭТО ТВОЕ\1279000397_donald-zolan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304420" cy="34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2492896"/>
          </a:xfrm>
        </p:spPr>
        <p:txBody>
          <a:bodyPr/>
          <a:lstStyle/>
          <a:p>
            <a:r>
              <a:rPr lang="ru-RU" dirty="0" smtClean="0"/>
              <a:t>Особое место и значение </a:t>
            </a:r>
            <a:br>
              <a:rPr lang="ru-RU" dirty="0" smtClean="0"/>
            </a:br>
            <a:r>
              <a:rPr lang="ru-RU" dirty="0" smtClean="0"/>
              <a:t>Ж. Ж. Руссо предлагает уделять труду в природе.</a:t>
            </a:r>
            <a:endParaRPr lang="ru-RU" dirty="0"/>
          </a:p>
        </p:txBody>
      </p:sp>
      <p:pic>
        <p:nvPicPr>
          <p:cNvPr id="28674" name="Picture 2" descr="C:\Users\Дени\Desktop\МАМА ЭТО ТВОЕ\look.com.ua-17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456384" cy="2592992"/>
          </a:xfrm>
          <a:prstGeom prst="rect">
            <a:avLst/>
          </a:prstGeom>
          <a:noFill/>
        </p:spPr>
      </p:pic>
      <p:pic>
        <p:nvPicPr>
          <p:cNvPr id="28675" name="Picture 3" descr="C:\Users\Дени\Desktop\МАМА ЭТО ТВОЕ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100522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Влияние природы на личность ребенка Руссо считал оздоровительным и воспитывающим. По мнению французского педагога, постоянное общение с природой намного «предпочтительнее» общения с людьми.</a:t>
            </a:r>
          </a:p>
          <a:p>
            <a:r>
              <a:rPr lang="ru-RU" dirty="0" smtClean="0"/>
              <a:t>Заслуга Руссо заключается в показе ценности природы для человека.</a:t>
            </a:r>
          </a:p>
          <a:p>
            <a:r>
              <a:rPr lang="ru-RU" dirty="0" smtClean="0"/>
              <a:t>Данное высказывание Руссо, сделанное в XVIII веке играет важную роль в современных условиях экологического кризиса. Важно уже в дошкольном возрасте приобщать детей к природе, формировать у них представления о взаимосвязи человека и природы, о необходимости сохранения ее для будущей цивилизации.</a:t>
            </a:r>
          </a:p>
          <a:p>
            <a:endParaRPr lang="ru-RU" dirty="0"/>
          </a:p>
        </p:txBody>
      </p:sp>
      <p:pic>
        <p:nvPicPr>
          <p:cNvPr id="8194" name="Picture 2" descr="C:\Users\Дени\Desktop\МАМА ЭТО ТВОЕ\b9f65aee8d2935ebd4282d4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4746104" cy="2966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Руссо подчеркивал значение природы в сенсорном воспитании детей, выдвигая на первый план чувственный опыт как единственно достоверный источник познания, развитие ума ребенка, его пытливости и активности. Он видел в природе также огромный стимул нравственного, эстетического и трудового воспитания: здесь ребенок находит примеры для нравственных поступков.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765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Ж.Ж. Руссо(1712-1778 гг.)</vt:lpstr>
      <vt:lpstr>.</vt:lpstr>
      <vt:lpstr>.</vt:lpstr>
      <vt:lpstr>.</vt:lpstr>
      <vt:lpstr>.</vt:lpstr>
      <vt:lpstr>.</vt:lpstr>
      <vt:lpstr>.</vt:lpstr>
      <vt:lpstr>.</vt:lpstr>
      <vt:lpstr>.</vt:lpstr>
      <vt:lpstr>Ф. Фребель (1782 – 1852)</vt:lpstr>
      <vt:lpstr>.</vt:lpstr>
      <vt:lpstr>.</vt:lpstr>
      <vt:lpstr>Мария Монтессори(1870—1952)</vt:lpstr>
      <vt:lpstr>.</vt:lpstr>
      <vt:lpstr>.</vt:lpstr>
      <vt:lpstr>.</vt:lpstr>
      <vt:lpstr>.</vt:lpstr>
      <vt:lpstr>.</vt:lpstr>
      <vt:lpstr>.</vt:lpstr>
      <vt:lpstr>.</vt:lpstr>
      <vt:lpstr>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Ж.Ж. Руссо(1712-1778 гг.)</dc:title>
  <dc:creator>migunov2003@mail.ru</dc:creator>
  <cp:lastModifiedBy>migunov2003@mail.ru</cp:lastModifiedBy>
  <cp:revision>1</cp:revision>
  <dcterms:created xsi:type="dcterms:W3CDTF">2015-03-31T12:45:23Z</dcterms:created>
  <dcterms:modified xsi:type="dcterms:W3CDTF">2015-03-31T12:53:06Z</dcterms:modified>
</cp:coreProperties>
</file>