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8" r:id="rId2"/>
    <p:sldId id="257" r:id="rId3"/>
    <p:sldId id="282" r:id="rId4"/>
    <p:sldId id="283" r:id="rId5"/>
    <p:sldId id="284" r:id="rId6"/>
    <p:sldId id="285" r:id="rId7"/>
    <p:sldId id="261" r:id="rId8"/>
    <p:sldId id="274" r:id="rId9"/>
    <p:sldId id="262" r:id="rId10"/>
    <p:sldId id="263" r:id="rId11"/>
    <p:sldId id="28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AB916-81DA-4677-AC54-E4628FA84844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E8971-A789-4E69-8A07-6A4FFF6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E8971-A789-4E69-8A07-6A4FFF66043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74E-6923-4E5B-AA96-A2D166D73C0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70EB82-BC22-4C13-897A-A8803D20C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74E-6923-4E5B-AA96-A2D166D73C0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EB82-BC22-4C13-897A-A8803D20C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74E-6923-4E5B-AA96-A2D166D73C0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EB82-BC22-4C13-897A-A8803D20C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74E-6923-4E5B-AA96-A2D166D73C0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70EB82-BC22-4C13-897A-A8803D20C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74E-6923-4E5B-AA96-A2D166D73C0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EB82-BC22-4C13-897A-A8803D20C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74E-6923-4E5B-AA96-A2D166D73C0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EB82-BC22-4C13-897A-A8803D20C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74E-6923-4E5B-AA96-A2D166D73C0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370EB82-BC22-4C13-897A-A8803D20C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74E-6923-4E5B-AA96-A2D166D73C0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EB82-BC22-4C13-897A-A8803D20C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74E-6923-4E5B-AA96-A2D166D73C0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EB82-BC22-4C13-897A-A8803D20C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74E-6923-4E5B-AA96-A2D166D73C0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EB82-BC22-4C13-897A-A8803D20C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74E-6923-4E5B-AA96-A2D166D73C0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EB82-BC22-4C13-897A-A8803D20C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65A74E-6923-4E5B-AA96-A2D166D73C0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70EB82-BC22-4C13-897A-A8803D20C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476672"/>
            <a:ext cx="6046440" cy="312377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Презентация на тему :</a:t>
            </a:r>
            <a:br>
              <a:rPr lang="ru-RU" sz="2400" dirty="0" smtClean="0"/>
            </a:br>
            <a:r>
              <a:rPr lang="ru-RU" sz="2400" dirty="0" smtClean="0"/>
              <a:t> « Я.А. Коменский, Ж.Ж. Руссо, </a:t>
            </a:r>
            <a:br>
              <a:rPr lang="ru-RU" sz="2400" dirty="0" smtClean="0"/>
            </a:br>
            <a:r>
              <a:rPr lang="ru-RU" sz="2400" dirty="0" smtClean="0"/>
              <a:t>Ф. </a:t>
            </a:r>
            <a:r>
              <a:rPr lang="ru-RU" sz="2400" dirty="0" err="1" smtClean="0"/>
              <a:t>Фребель</a:t>
            </a:r>
            <a:r>
              <a:rPr lang="ru-RU" sz="2400" dirty="0" smtClean="0"/>
              <a:t> и др. о воспитании средствами природы.»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924944"/>
            <a:ext cx="8458200" cy="3312368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Презентацию подготовила :</a:t>
            </a:r>
          </a:p>
          <a:p>
            <a:pPr algn="r"/>
            <a:r>
              <a:rPr lang="ru-RU" sz="2000" smtClean="0">
                <a:solidFill>
                  <a:schemeClr val="tx1"/>
                </a:solidFill>
              </a:rPr>
              <a:t>    Мигунова И.А.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45719"/>
            <a:ext cx="86868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641"/>
            <a:ext cx="8686800" cy="44644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ознакомлении детей с миром природы автор выделяет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два этапа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первом этапе при помощи органов чувств ребенок воспринимает природные объекты и явления.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втором этапе, основываясь на иллюстративном материале, представленном в книге Я.А. Коменского «Мир чувственных вещей в картинках» ребенок с помощью взрослого (матери) закрепляет, уточняет, обогащает, конкретизирует полученную информацию.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Коменский также предлагает большое внимание уделять играм детей.</a:t>
            </a:r>
            <a:endParaRPr lang="ru-RU" dirty="0"/>
          </a:p>
        </p:txBody>
      </p:sp>
      <p:pic>
        <p:nvPicPr>
          <p:cNvPr id="24578" name="Picture 2" descr="C:\Users\Дени\Desktop\МАМА ЭТО ТВОЕ\0_68514_b7e4eae0_X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293741"/>
            <a:ext cx="2088232" cy="2564259"/>
          </a:xfrm>
          <a:prstGeom prst="rect">
            <a:avLst/>
          </a:prstGeom>
          <a:noFill/>
        </p:spPr>
      </p:pic>
      <p:pic>
        <p:nvPicPr>
          <p:cNvPr id="24579" name="Picture 3" descr="C:\Users\Дени\Desktop\МАМА ЭТО ТВОЕ\medium_2009112701225133696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519705"/>
            <a:ext cx="3117726" cy="23382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188640"/>
            <a:ext cx="8686800" cy="268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20888"/>
            <a:ext cx="8659688" cy="4248472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По мнению Коменского:</a:t>
            </a:r>
          </a:p>
          <a:p>
            <a:endParaRPr lang="ru-RU" dirty="0" smtClean="0"/>
          </a:p>
          <a:p>
            <a:r>
              <a:rPr lang="ru-RU" dirty="0" smtClean="0"/>
              <a:t>1.        Природа влияет на развитие </a:t>
            </a:r>
            <a:r>
              <a:rPr lang="ru-RU" dirty="0" err="1" smtClean="0"/>
              <a:t>сенсорики</a:t>
            </a:r>
            <a:r>
              <a:rPr lang="ru-RU" dirty="0" smtClean="0"/>
              <a:t> ребенка, обогащает его знаниями, формирует нравственные качества.</a:t>
            </a:r>
          </a:p>
          <a:p>
            <a:r>
              <a:rPr lang="ru-RU" dirty="0" smtClean="0"/>
              <a:t>2.        Дошкольнику дается система научных знаний о природе, доступная его пониманию.</a:t>
            </a:r>
          </a:p>
          <a:p>
            <a:r>
              <a:rPr lang="ru-RU" dirty="0" smtClean="0"/>
              <a:t>3.        Изучение окружающего мира основывается на принципах наглядности, движения от простого к сложному с учетом активности и сознательности.</a:t>
            </a:r>
          </a:p>
          <a:p>
            <a:r>
              <a:rPr lang="ru-RU" dirty="0" smtClean="0"/>
              <a:t>4.        Ознакомление с природой проходит под руководством взрослых.</a:t>
            </a:r>
          </a:p>
          <a:p>
            <a:endParaRPr lang="ru-RU" dirty="0"/>
          </a:p>
        </p:txBody>
      </p:sp>
      <p:pic>
        <p:nvPicPr>
          <p:cNvPr id="10242" name="Picture 2" descr="C:\Users\Дени\Desktop\МАМА ЭТО ТВОЕ\8eb389b9fa98fb27d936a7c367cf45cdf7ec4e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3837806" cy="2193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Я.А. Коменский(1592-1670 гг.)</a:t>
            </a:r>
            <a:endParaRPr lang="ru-RU" sz="3200" dirty="0"/>
          </a:p>
        </p:txBody>
      </p:sp>
      <p:pic>
        <p:nvPicPr>
          <p:cNvPr id="1026" name="Picture 2" descr="C:\Users\Дени\Desktop\МАМА ЭТО ТВОЕ\komensky_prahafx-narod-r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5858318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260648"/>
            <a:ext cx="8686800" cy="1965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Выдающийся словацкий философ – гуманист, общественный деятель, ученый, педагог. Его деятельность протекала в эпоху общественных столкновений, в ходе которых в Европе возникла буржуазная формация, происходили революционные изменения в духовной культуре, пересматривалась концепция человека в мире.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0"/>
            <a:ext cx="8686800" cy="457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В средневековых школах совершенно отсутствовало изучение явлений природы. Коменский же выдвигает на первый план те знания, которые можно обозначить термином «естествознание» в самом широком смысле слова. В естествознании он выделяет знания четырех видов:</a:t>
            </a:r>
          </a:p>
          <a:p>
            <a:r>
              <a:rPr lang="ru-RU" dirty="0" smtClean="0"/>
              <a:t> физики</a:t>
            </a:r>
          </a:p>
          <a:p>
            <a:r>
              <a:rPr lang="ru-RU" dirty="0" smtClean="0"/>
              <a:t> оптики</a:t>
            </a:r>
          </a:p>
          <a:p>
            <a:r>
              <a:rPr lang="ru-RU" dirty="0" smtClean="0"/>
              <a:t> астрономии</a:t>
            </a:r>
          </a:p>
          <a:p>
            <a:r>
              <a:rPr lang="ru-RU" dirty="0" smtClean="0"/>
              <a:t>  географии.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34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42484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 физике он относит знания, касающиеся стихий: огня, воздуха, воды, земли и явлений природы (дождь, снег, лед); знания богатств природы или ископаемых (свинец, железо). Сюда же он относит ознакомление детей с названиями деревьев, трав, цветов, птиц, животных, наконец, названия частей тела и их назначение: уши, ноги и т.д. Понятно, что во всех этих случаях Коменский предлагает ограничиться в дошкольном возрасте чисто эмпирическими представлениями об этих предметах и явлениях природы, т.е. сделать их доступными внешним органам чувств детей, научить их различать сходные предметы и явления природы и правильно их называть.</a:t>
            </a:r>
            <a:endParaRPr lang="ru-RU" dirty="0"/>
          </a:p>
        </p:txBody>
      </p:sp>
      <p:pic>
        <p:nvPicPr>
          <p:cNvPr id="12290" name="Picture 2" descr="C:\Users\Дени\Desktop\МАМА ЭТО ТВОЕ\1324972679_psihologiya.-vedicheskiy-vzgly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297634"/>
            <a:ext cx="3837806" cy="2560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34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"/>
            <a:ext cx="8686800" cy="39330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Из оптики, например, он считает, достаточным знать, что такое тьма и свет, а также различать и показывать самые употребительные цвета; из астрономии – названия небесных светил (солнце, луна, звезды);</a:t>
            </a:r>
          </a:p>
          <a:p>
            <a:r>
              <a:rPr lang="ru-RU" dirty="0" smtClean="0"/>
              <a:t> из географии – знакомство с местностью, где ребенок родился и живет (деревня, город, крепость или замок, поле, луг, лес, река, гора и т.д.).</a:t>
            </a:r>
            <a:endParaRPr lang="ru-RU" dirty="0"/>
          </a:p>
        </p:txBody>
      </p:sp>
      <p:pic>
        <p:nvPicPr>
          <p:cNvPr id="11266" name="Picture 2" descr="C:\Users\Дени\Desktop\МАМА ЭТО ТВОЕ\schlieren_image_of_a_boy_smelling_a_rose_BJ58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98099"/>
            <a:ext cx="2778249" cy="3459901"/>
          </a:xfrm>
          <a:prstGeom prst="rect">
            <a:avLst/>
          </a:prstGeom>
          <a:noFill/>
        </p:spPr>
      </p:pic>
      <p:pic>
        <p:nvPicPr>
          <p:cNvPr id="11267" name="Picture 3" descr="C:\Users\Дени\Desktop\МАМА ЭТО ТВОЕ\afrika_2928025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38355"/>
            <a:ext cx="3828083" cy="2819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386104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sz="80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Я. А. Коменский, педагог XVII столетия, считал,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что дошкольное детство ребенка должно проходить в семье, а основным воспитателем малыша является на этом возрастном этапе его мать.</a:t>
            </a:r>
          </a:p>
          <a:p>
            <a:endParaRPr lang="ru-RU" dirty="0"/>
          </a:p>
        </p:txBody>
      </p:sp>
      <p:pic>
        <p:nvPicPr>
          <p:cNvPr id="21506" name="Picture 2" descr="C:\Users\Дени\Desktop\МАМА ЭТО ТВОЕ\283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501008"/>
            <a:ext cx="5468055" cy="3075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0"/>
            <a:ext cx="8686800" cy="457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36004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Труд «Материнская школа» предлагает специфическую программу воспитания ребенка.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Особое внимание он предлагает уделять наукам, знакомящим детей с теми объектами, которые доступны непосредственному восприятию дошкольников.</a:t>
            </a:r>
          </a:p>
          <a:p>
            <a:endParaRPr lang="ru-RU" dirty="0"/>
          </a:p>
        </p:txBody>
      </p:sp>
      <p:pic>
        <p:nvPicPr>
          <p:cNvPr id="23554" name="Picture 2" descr="C:\Users\Дени\Desktop\МАМА ЭТО ТВОЕ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861048"/>
            <a:ext cx="4203911" cy="28026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0"/>
            <a:ext cx="8686800" cy="188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9"/>
            <a:ext cx="8686800" cy="41764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Большое внимание Я. А. Коменский уделяет и отбору содержания знаний о природе для дошкольников.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первую очередь он говорит о необходимости научить ребенка понимать природные явления и процессы.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 содержание и методику работы по ознакомлению дошкольников с миром природы Я.А. Коменский раскрывает в своих работах «Материнская школа» и «Мир чувственных вещей в картинках». </a:t>
            </a:r>
          </a:p>
          <a:p>
            <a:endParaRPr lang="ru-RU" dirty="0"/>
          </a:p>
        </p:txBody>
      </p:sp>
      <p:pic>
        <p:nvPicPr>
          <p:cNvPr id="22530" name="Picture 2" descr="C:\Users\Дени\Desktop\МАМА ЭТО ТВОЕ\Gibson-ZHukovNN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787465"/>
            <a:ext cx="2896096" cy="2832744"/>
          </a:xfrm>
          <a:prstGeom prst="rect">
            <a:avLst/>
          </a:prstGeom>
          <a:noFill/>
        </p:spPr>
      </p:pic>
      <p:pic>
        <p:nvPicPr>
          <p:cNvPr id="22531" name="Picture 3" descr="C:\Users\Дени\Desktop\МАМА ЭТО ТВОЕ\05126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861048"/>
            <a:ext cx="3638178" cy="2801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186</TotalTime>
  <Words>426</Words>
  <Application>Microsoft Office PowerPoint</Application>
  <PresentationFormat>Экран (4:3)</PresentationFormat>
  <Paragraphs>43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на тему :  « Я.А. Коменский, Ж.Ж. Руссо,  Ф. Фребель и др. о воспитании средствами природы.»</vt:lpstr>
      <vt:lpstr>Я.А. Коменский(1592-1670 гг.)</vt:lpstr>
      <vt:lpstr>.</vt:lpstr>
      <vt:lpstr>.</vt:lpstr>
      <vt:lpstr>.</vt:lpstr>
      <vt:lpstr>.</vt:lpstr>
      <vt:lpstr>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migunov2003@mail.ru</dc:creator>
  <cp:lastModifiedBy>migunov2003@mail.ru</cp:lastModifiedBy>
  <cp:revision>48</cp:revision>
  <dcterms:created xsi:type="dcterms:W3CDTF">2015-01-17T16:15:25Z</dcterms:created>
  <dcterms:modified xsi:type="dcterms:W3CDTF">2015-03-31T12:55:51Z</dcterms:modified>
</cp:coreProperties>
</file>