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1" r:id="rId5"/>
    <p:sldId id="264" r:id="rId6"/>
    <p:sldId id="266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32" autoAdjust="0"/>
  </p:normalViewPr>
  <p:slideViewPr>
    <p:cSldViewPr>
      <p:cViewPr varScale="1">
        <p:scale>
          <a:sx n="46" d="100"/>
          <a:sy n="46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CA3253-C1E3-47C4-92A4-987269449053}" type="datetimeFigureOut">
              <a:rPr lang="ru-RU" smtClean="0"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149354A-657C-4712-BECD-F31CC68FB4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190.dou-rf.ru/wp-content/uploads/2012/10/%D0%91%D0%B5%D0%B7%D1%8B%D0%BC%D1%8F%D0%BD%D0%BD%D1%8B%D0%B92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7520880" cy="10576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КОНСУЛЬТАЦИЯ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ТЕТРАДЬ ПО САМООБРАЗОВАНИЮ ПЕДАГОГА</a:t>
            </a:r>
            <a:endParaRPr lang="ru-RU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03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Титульный лист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640960" cy="5400600"/>
          </a:xfrm>
        </p:spPr>
        <p:txBody>
          <a:bodyPr>
            <a:normAutofit fontScale="25000" lnSpcReduction="20000"/>
          </a:bodyPr>
          <a:lstStyle/>
          <a:p>
            <a:pPr marL="0" indent="0" algn="ctr" fontAlgn="base">
              <a:lnSpc>
                <a:spcPts val="1830"/>
              </a:lnSpc>
              <a:spcAft>
                <a:spcPts val="1950"/>
              </a:spcAft>
              <a:buNone/>
            </a:pPr>
            <a:r>
              <a:rPr lang="ru-RU" sz="6400" dirty="0">
                <a:latin typeface="Times New Roman" pitchFamily="18" charset="0"/>
                <a:ea typeface="Times New Roman"/>
                <a:cs typeface="Times New Roman" pitchFamily="18" charset="0"/>
              </a:rPr>
              <a:t>Муниципальное дошкольное образовательное автономное </a:t>
            </a:r>
            <a:r>
              <a:rPr lang="ru-RU" sz="6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учреждение</a:t>
            </a:r>
          </a:p>
          <a:p>
            <a:pPr marL="0" indent="0" algn="ctr" fontAlgn="base">
              <a:lnSpc>
                <a:spcPts val="1830"/>
              </a:lnSpc>
              <a:spcAft>
                <a:spcPts val="1950"/>
              </a:spcAft>
              <a:buNone/>
            </a:pPr>
            <a:r>
              <a:rPr lang="ru-RU" sz="6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6400" dirty="0">
                <a:latin typeface="Times New Roman" pitchFamily="18" charset="0"/>
                <a:ea typeface="Times New Roman"/>
                <a:cs typeface="Times New Roman" pitchFamily="18" charset="0"/>
              </a:rPr>
              <a:t>«Детский сад № 3 «Дюймовочка»</a:t>
            </a:r>
            <a:endParaRPr lang="ru-RU" sz="6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_______________________________________________________________</a:t>
            </a:r>
            <a:endParaRPr lang="ru-RU" sz="6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(Ф.И.О. педагога)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_________________________________ _____________________________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                     </a:t>
            </a:r>
            <a:r>
              <a:rPr lang="ru-RU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(</a:t>
            </a: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стаж работы)                                         (кв. категория)</a:t>
            </a:r>
          </a:p>
          <a:p>
            <a:pPr marL="0" indent="0">
              <a:spcAft>
                <a:spcPts val="0"/>
              </a:spcAft>
              <a:buNone/>
            </a:pPr>
            <a:endParaRPr lang="ru-RU" sz="6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Тема: «_________________________________________________________»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(название темы)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________________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(учебный год</a:t>
            </a:r>
            <a:r>
              <a:rPr lang="ru-RU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___________________________________</a:t>
            </a:r>
            <a:endParaRPr lang="ru-RU" sz="6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(</a:t>
            </a:r>
            <a:r>
              <a:rPr lang="ru-RU" sz="6400" dirty="0">
                <a:latin typeface="Times New Roman" pitchFamily="18" charset="0"/>
                <a:ea typeface="Calibri"/>
                <a:cs typeface="Times New Roman" pitchFamily="18" charset="0"/>
              </a:rPr>
              <a:t>возрастная группа</a:t>
            </a:r>
            <a:r>
              <a:rPr lang="ru-RU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r>
              <a:rPr lang="ru-RU" dirty="0">
                <a:latin typeface="inherit"/>
                <a:ea typeface="Times New Roman"/>
                <a:cs typeface="Helvetica"/>
              </a:rPr>
              <a:t>  </a:t>
            </a:r>
            <a:endParaRPr lang="ru-RU" dirty="0" smtClean="0">
              <a:latin typeface="inherit"/>
              <a:ea typeface="Times New Roman"/>
              <a:cs typeface="Helvetica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dirty="0" smtClean="0">
              <a:latin typeface="inherit"/>
              <a:ea typeface="Times New Roman"/>
              <a:cs typeface="Helvetica"/>
            </a:endParaRPr>
          </a:p>
          <a:p>
            <a:pPr marL="0" indent="0" algn="ctr" fontAlgn="base">
              <a:lnSpc>
                <a:spcPts val="1830"/>
              </a:lnSpc>
              <a:spcAft>
                <a:spcPts val="0"/>
              </a:spcAft>
              <a:buNone/>
            </a:pPr>
            <a:r>
              <a:rPr lang="ru-RU" sz="7200" b="1" i="1" dirty="0">
                <a:solidFill>
                  <a:srgbClr val="7030A0"/>
                </a:solidFill>
                <a:latin typeface="inherit"/>
                <a:ea typeface="Times New Roman"/>
                <a:cs typeface="Helvetica"/>
              </a:rPr>
              <a:t>Допускается художественное оформление плана по самообразованию, с учётом данных требований.</a:t>
            </a:r>
            <a:endParaRPr lang="ru-RU" sz="7200" b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7200" dirty="0" smtClean="0">
              <a:latin typeface="inherit"/>
              <a:ea typeface="Times New Roman"/>
              <a:cs typeface="Helvetica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7200" dirty="0">
              <a:ea typeface="Calibri"/>
              <a:cs typeface="Times New Roman"/>
            </a:endParaRPr>
          </a:p>
          <a:p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47214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 страница тетради:</a:t>
            </a: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712968" cy="602128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9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Тема: </a:t>
            </a:r>
            <a:endParaRPr lang="ru-RU" sz="3900" b="1" dirty="0" smtClean="0">
              <a:solidFill>
                <a:srgbClr val="00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9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«_______________________________».</a:t>
            </a:r>
            <a:endParaRPr lang="ru-RU" sz="39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9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Актуальность 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9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(почему выбрана эта тема, проблемы, причины выбора)</a:t>
            </a:r>
            <a:endParaRPr lang="ru-RU" sz="39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9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Цель: </a:t>
            </a:r>
            <a:r>
              <a:rPr lang="ru-RU" sz="39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(на год)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07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6756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2 страница (3, 4 – по необходимости) </a:t>
            </a: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7235"/>
              </p:ext>
            </p:extLst>
          </p:nvPr>
        </p:nvGraphicFramePr>
        <p:xfrm>
          <a:off x="467544" y="1397000"/>
          <a:ext cx="8280920" cy="4612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492388"/>
                <a:gridCol w="2070230"/>
                <a:gridCol w="2070230"/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№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Пути, способы решения проблемы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сроки выполнения</a:t>
                      </a:r>
                      <a:endParaRPr lang="ru-R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отметка о выполнении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6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Методическая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(работа</a:t>
                      </a:r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 педагогами)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576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работы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месяца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Выполнено или нет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6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с воспитанниками: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576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работы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месяца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Выполнено или нет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6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с родителями: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576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Формы работы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месяца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Выполнено или нет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6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с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литературой: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576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Прописывается перечень литературы изучаемой в течении года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месяца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Выполнено или нет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69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 с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документами (нормативно-правовая</a:t>
                      </a:r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база по теме самообразования):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576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12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63272" cy="126876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Рабочая тетрадь по теме самообразования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i="1" dirty="0" smtClean="0">
                <a:solidFill>
                  <a:schemeClr val="tx1"/>
                </a:solidFill>
              </a:rPr>
              <a:t>(вариант оформления2-й и следующих страниц)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04912882"/>
              </p:ext>
            </p:extLst>
          </p:nvPr>
        </p:nvGraphicFramePr>
        <p:xfrm>
          <a:off x="251520" y="1340768"/>
          <a:ext cx="8640960" cy="4874082"/>
        </p:xfrm>
        <a:graphic>
          <a:graphicData uri="http://schemas.openxmlformats.org/drawingml/2006/table">
            <a:tbl>
              <a:tblPr firstRow="1" firstCol="1" bandRow="1"/>
              <a:tblGrid>
                <a:gridCol w="1080120"/>
                <a:gridCol w="4104456"/>
                <a:gridCol w="3456384"/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Примечание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02.09.2015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мониторинг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Автор тестов и т.д.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7.09.2015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Изучаемая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литература: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Физкультурно-оздоровительная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в ДОУ. О.Ф. Горбатенко и др., М., 2008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Раскрывается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опыт по созданию предметно-развивающей среды в группах – стр. 45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12.10.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2015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…..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……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6.02.2015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Подготовлена консультация для педагогов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Тема: «Рекомендуемые комплексы дыхательной гимнастики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25.04.2015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Мониторинг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Результаты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20.05.2015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Мастер - класс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Тема: «упражнения по применению современных здоровье сберегающих технологий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25.05.2015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830"/>
                        </a:lnSpc>
                        <a:spcAft>
                          <a:spcPts val="195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Написание отчёта о проделанной работе за учебный год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Выступление с ним на педагогическом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совете…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fontAlgn="base">
                        <a:lnSpc>
                          <a:spcPts val="1830"/>
                        </a:lnSpc>
                        <a:spcAft>
                          <a:spcPts val="195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30.05.2015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830"/>
                        </a:lnSpc>
                        <a:spcAft>
                          <a:spcPts val="195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Выступление на родительском собрании с отчётом о проделанной работе за учебный год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830"/>
                        </a:lnSpc>
                        <a:spcAft>
                          <a:spcPts val="195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«________________»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46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</a:rPr>
              <a:t>Рабочая тетрадь по теме самообразования </a:t>
            </a:r>
            <a:br>
              <a:rPr lang="ru-RU" sz="2800" b="1" dirty="0">
                <a:solidFill>
                  <a:prstClr val="black"/>
                </a:solidFill>
              </a:rPr>
            </a:br>
            <a:r>
              <a:rPr lang="ru-RU" sz="2800" b="1" i="1" dirty="0">
                <a:solidFill>
                  <a:prstClr val="black"/>
                </a:solidFill>
              </a:rPr>
              <a:t>(вариант оформления2-й и следующих страниц</a:t>
            </a:r>
            <a:r>
              <a:rPr lang="ru-RU" sz="2800" b="1" i="1" dirty="0" smtClean="0">
                <a:solidFill>
                  <a:prstClr val="black"/>
                </a:solidFill>
              </a:rPr>
              <a:t>)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3600" i="1" dirty="0" smtClean="0"/>
              <a:t>продолжение</a:t>
            </a:r>
            <a:endParaRPr lang="ru-RU" sz="3600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079438"/>
              </p:ext>
            </p:extLst>
          </p:nvPr>
        </p:nvGraphicFramePr>
        <p:xfrm>
          <a:off x="251521" y="1916832"/>
          <a:ext cx="8352927" cy="175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59"/>
                <a:gridCol w="4128459"/>
                <a:gridCol w="2784309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Примечание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01.06.2015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выставка детских работ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20.06.2015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Организовать работу кружка на след учебный год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01.08.2015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создать учебную программу</a:t>
                      </a:r>
                      <a:endParaRPr lang="ru-RU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Рисунок 6" descr="http://190.dou-rf.ru/wp-content/uploads/2012/10/%D0%91%D0%B5%D0%B7%D1%8B%D0%BC%D1%8F%D0%BD%D0%BD%D1%8B%D0%B92-150x150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77072"/>
            <a:ext cx="2288401" cy="24324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568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ОТЧЕТ ПО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САМООБРАЗОВАНИЮ 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кого, наименование ДОУ)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Тема </a:t>
            </a: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самообразования </a:t>
            </a:r>
            <a:r>
              <a:rPr lang="ru-RU" sz="7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«……»</a:t>
            </a:r>
            <a:endParaRPr lang="ru-RU" sz="7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Цели работы по теме </a:t>
            </a: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самообразования </a:t>
            </a:r>
            <a:r>
              <a:rPr lang="ru-RU" sz="7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«………..»</a:t>
            </a:r>
            <a:endParaRPr lang="ru-RU" sz="7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Проблемы</a:t>
            </a:r>
            <a:r>
              <a:rPr lang="ru-RU" sz="7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(актуальность выбора темы)………</a:t>
            </a:r>
            <a:endParaRPr lang="ru-RU" sz="7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Результаты</a:t>
            </a:r>
            <a:r>
              <a:rPr lang="ru-RU" sz="7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(всё что за </a:t>
            </a:r>
            <a:r>
              <a:rPr lang="ru-RU" sz="7200" dirty="0">
                <a:latin typeface="Times New Roman" pitchFamily="18" charset="0"/>
                <a:ea typeface="Times New Roman"/>
                <a:cs typeface="Times New Roman" pitchFamily="18" charset="0"/>
              </a:rPr>
              <a:t>год </a:t>
            </a:r>
            <a:r>
              <a:rPr lang="ru-RU" sz="7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сделано</a:t>
            </a:r>
            <a:r>
              <a:rPr lang="ru-RU" sz="7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)…..</a:t>
            </a:r>
            <a:endParaRPr lang="ru-RU" sz="7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Сложности</a:t>
            </a: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, возникшие при работе в этом учебном </a:t>
            </a: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году</a:t>
            </a:r>
            <a:r>
              <a:rPr lang="ru-RU" sz="7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……..</a:t>
            </a:r>
            <a:endParaRPr lang="ru-RU" sz="7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7200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Использовала в работе</a:t>
            </a:r>
            <a:r>
              <a:rPr lang="ru-RU" sz="7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: ТСО, Интернет-ресурсы, творческий опыт педагога и т.д.):…….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7200" b="1" dirty="0">
                <a:latin typeface="Times New Roman" pitchFamily="18" charset="0"/>
                <a:ea typeface="Times New Roman"/>
                <a:cs typeface="Times New Roman" pitchFamily="18" charset="0"/>
              </a:rPr>
              <a:t>Перспективы работы в следующем году</a:t>
            </a:r>
            <a:r>
              <a:rPr lang="ru-RU" sz="7200" dirty="0">
                <a:latin typeface="Times New Roman" pitchFamily="18" charset="0"/>
                <a:ea typeface="Times New Roman"/>
                <a:cs typeface="Times New Roman" pitchFamily="18" charset="0"/>
              </a:rPr>
              <a:t>………..</a:t>
            </a:r>
            <a:endParaRPr lang="ru-RU" sz="7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8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049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171</TotalTime>
  <Words>340</Words>
  <Application>Microsoft Office PowerPoint</Application>
  <PresentationFormat>Экран (4:3)</PresentationFormat>
  <Paragraphs>101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ТЕТРАДЬ ПО САМООБРАЗОВАНИЮ ПЕДАГОГА</vt:lpstr>
      <vt:lpstr>Титульный лист</vt:lpstr>
      <vt:lpstr>1 страница тетради: </vt:lpstr>
      <vt:lpstr>2 страница (3, 4 – по необходимости)  </vt:lpstr>
      <vt:lpstr>Рабочая тетрадь по теме самообразования  (вариант оформления2-й и следующих страниц)</vt:lpstr>
      <vt:lpstr>Рабочая тетрадь по теме самообразования  (вариант оформления2-й и следующих страниц) продолжение</vt:lpstr>
      <vt:lpstr>ОТЧЕТ ПО САМООБРАЗОВАНИЮ  (кого, наименование ДОУ)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ТЕТРАДЬ ПО САМООБРАЗОВАНИЮ</dc:title>
  <dc:creator>Admin</dc:creator>
  <cp:lastModifiedBy>Admin</cp:lastModifiedBy>
  <cp:revision>14</cp:revision>
  <dcterms:created xsi:type="dcterms:W3CDTF">2015-02-12T06:17:07Z</dcterms:created>
  <dcterms:modified xsi:type="dcterms:W3CDTF">2015-02-16T02:01:16Z</dcterms:modified>
</cp:coreProperties>
</file>