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ED116-EEAF-4602-A8A4-CB86635A0C2A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BC61-A004-42CB-850D-650E1771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Блиц опрос,Display Only,A,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04664"/>
            <a:ext cx="8496944" cy="604867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http://chmag.ru/images/stories/Alfaviti/Rus1/russkiy-alfavit-v-kartinkah-bukva-g.png"/>
          <p:cNvPicPr>
            <a:picLocks noChangeAspect="1" noChangeArrowheads="1"/>
          </p:cNvPicPr>
          <p:nvPr/>
        </p:nvPicPr>
        <p:blipFill>
          <a:blip r:embed="rId2" cstate="print"/>
          <a:srcRect b="7600"/>
          <a:stretch>
            <a:fillRect/>
          </a:stretch>
        </p:blipFill>
        <p:spPr bwMode="auto">
          <a:xfrm rot="21095820">
            <a:off x="852803" y="3626492"/>
            <a:ext cx="2888613" cy="2528352"/>
          </a:xfrm>
          <a:prstGeom prst="rect">
            <a:avLst/>
          </a:prstGeom>
          <a:noFill/>
        </p:spPr>
      </p:pic>
      <p:pic>
        <p:nvPicPr>
          <p:cNvPr id="17412" name="Picture 4" descr="http://chmag.ru/images/stories/Alfaviti/Rus1/russkiy-alfavit-v-kartinkah-bukva-d.png"/>
          <p:cNvPicPr>
            <a:picLocks noChangeAspect="1" noChangeArrowheads="1"/>
          </p:cNvPicPr>
          <p:nvPr/>
        </p:nvPicPr>
        <p:blipFill>
          <a:blip r:embed="rId3" cstate="print"/>
          <a:srcRect b="5405"/>
          <a:stretch>
            <a:fillRect/>
          </a:stretch>
        </p:blipFill>
        <p:spPr bwMode="auto">
          <a:xfrm>
            <a:off x="3275856" y="3573016"/>
            <a:ext cx="2592288" cy="2520280"/>
          </a:xfrm>
          <a:prstGeom prst="rect">
            <a:avLst/>
          </a:prstGeom>
          <a:noFill/>
        </p:spPr>
      </p:pic>
      <p:pic>
        <p:nvPicPr>
          <p:cNvPr id="17414" name="Picture 6" descr="http://chmag.ru/images/stories/Alfaviti/Rus1/russkiy-alfavit-v-kartinkah-bukva-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32703">
            <a:off x="6071590" y="3631350"/>
            <a:ext cx="2437304" cy="2448272"/>
          </a:xfrm>
          <a:prstGeom prst="rect">
            <a:avLst/>
          </a:prstGeom>
          <a:noFill/>
        </p:spPr>
      </p:pic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11560" y="908720"/>
            <a:ext cx="7848872" cy="2305966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Блиц- опрос</a:t>
            </a:r>
            <a:endParaRPr lang="ru-RU" sz="36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Русский язык. 2 класс</a:t>
            </a:r>
            <a:endParaRPr lang="en-US" sz="3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Тест №7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7713" y="3419475"/>
            <a:ext cx="285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 rot="20545166">
            <a:off x="2552756" y="5894721"/>
            <a:ext cx="104802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6021288"/>
            <a:ext cx="144016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5877272"/>
            <a:ext cx="144016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0690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9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Какая орфограмма объединяет все эти слова?  </a:t>
            </a:r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РУЧКА, МОЩНЫЙ, ВЕЧНЫЙ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3421"/>
              </p:ext>
            </p:extLst>
          </p:nvPr>
        </p:nvGraphicFramePr>
        <p:xfrm>
          <a:off x="707524" y="3204904"/>
          <a:ext cx="7824916" cy="30574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260"/>
                <a:gridCol w="590465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Безударная гласная в корне слова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Правописание парных согласных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Буквосочетание ЧН, ЧН, ЧТ, ЩН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Правописание сочетаний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жи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-ши,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ча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-ща, чу-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щу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03648" y="3395427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403648" y="4109493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403648" y="479229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85392" y="551434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D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10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Какая орфограмма объединяет все эти слова? 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СЪЕЛ, ОБЪЯВЛЕНИЕ, ПОДЪЕЗД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61784"/>
              </p:ext>
            </p:extLst>
          </p:nvPr>
        </p:nvGraphicFramePr>
        <p:xfrm>
          <a:off x="971600" y="3573017"/>
          <a:ext cx="763284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5976664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Ь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разделительный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Правописание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парных согласных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Безударная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гласная в корне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Ъ разделительный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404664"/>
            <a:ext cx="7920880" cy="309634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704856" cy="28083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Сколько букв в русском языке?</a:t>
            </a:r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412122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B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Какие буквы звуков не обозначают?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81480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Ю,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Ь,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Ъ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Э,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Й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Ы, Ц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A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80831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4482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Сколько букв гласных?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33189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7363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4482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Какие буквы гласных, которые обозначают мягкость предшествующих согласных звуков?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843167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П, Р, Д, Ф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А,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О, У, Ы, Э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Е, Е, И,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Ю, 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С, З, Ц, Р, Т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C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80831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Назовите те буквы гласных, которые могут обозначать два звука.</a:t>
            </a:r>
            <a:endParaRPr lang="ru-RU" sz="2800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092348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Э, А, У, О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И,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Э,  Е, Я,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Е,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Е, Ю, 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Ъ, Ь, Э, Ы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D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6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Какая орфограмма объединяет все эти слова?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ДРУЗЬЯ, СЕМЬЯ, КОЛЬЕ 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635654"/>
              </p:ext>
            </p:extLst>
          </p:nvPr>
        </p:nvGraphicFramePr>
        <p:xfrm>
          <a:off x="971600" y="3573017"/>
          <a:ext cx="7416824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9583"/>
                <a:gridCol w="5287241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Ь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для обозначения мягкости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Безударная гласная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Парная согласная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Ь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разделительный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D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7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Какая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орфограмма объединяет все эти слова?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ЧУЛОК, ЖИЗНЬ, ЧАЙНИК,</a:t>
            </a:r>
            <a:endParaRPr lang="ru-RU" sz="2800" b="1" dirty="0">
              <a:solidFill>
                <a:schemeClr val="tx2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140968"/>
            <a:ext cx="7920880" cy="32403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01708"/>
              </p:ext>
            </p:extLst>
          </p:nvPr>
        </p:nvGraphicFramePr>
        <p:xfrm>
          <a:off x="971600" y="3284984"/>
          <a:ext cx="7416824" cy="2852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6264696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Безударная гласная в корне слова.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Правописание парных согласных.</a:t>
                      </a: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Разделительный мягкий знак</a:t>
                      </a: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Правописание сочетаний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жи-ши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ча-ща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чу-щу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331640" y="335699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331640" y="400506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31640" y="465313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31640" y="53732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B,60,1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ysClr val="windowText" lastClr="000000"/>
                </a:solidFill>
                <a:latin typeface="Cambria" pitchFamily="18" charset="0"/>
              </a:rPr>
              <a:t>Какая орфограмма объединяет все эти слова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?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ХЛЕБ, ЗУБ,  ЛЕ</a:t>
            </a: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В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ru-RU" sz="2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35069"/>
              </p:ext>
            </p:extLst>
          </p:nvPr>
        </p:nvGraphicFramePr>
        <p:xfrm>
          <a:off x="683568" y="3573017"/>
          <a:ext cx="7920880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5976664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Безударная гласная в корне слова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Правописание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парных согласных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Буквосочетание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ЧК, ЧН, ЧТ, ЩН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Ъ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разделительный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356</Words>
  <Application>Microsoft Office PowerPoint</Application>
  <PresentationFormat>Экран (4:3)</PresentationFormat>
  <Paragraphs>129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MURZIK</dc:creator>
  <cp:lastModifiedBy>Учитель</cp:lastModifiedBy>
  <cp:revision>38</cp:revision>
  <dcterms:created xsi:type="dcterms:W3CDTF">2011-09-20T04:35:11Z</dcterms:created>
  <dcterms:modified xsi:type="dcterms:W3CDTF">2014-04-27T05:58:37Z</dcterms:modified>
</cp:coreProperties>
</file>