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5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3D7F7-81E0-41D8-920C-12C6B9AF2AC1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0ED44EB-4D4D-4B7D-9201-BEFED535836D}">
      <dgm:prSet phldrT="[Текст]"/>
      <dgm:spPr/>
      <dgm:t>
        <a:bodyPr/>
        <a:lstStyle/>
        <a:p>
          <a:r>
            <a:rPr lang="ru-RU" b="1" dirty="0" smtClean="0"/>
            <a:t>1. </a:t>
          </a:r>
          <a:r>
            <a:rPr lang="ru-RU" dirty="0" smtClean="0"/>
            <a:t>Повышение интереса</a:t>
          </a:r>
          <a:endParaRPr lang="ru-RU" dirty="0"/>
        </a:p>
      </dgm:t>
    </dgm:pt>
    <dgm:pt modelId="{01AA71D0-FBD3-460B-A89B-44057585E835}" type="parTrans" cxnId="{8C9F952B-3FAF-44AE-973F-6132140D891E}">
      <dgm:prSet/>
      <dgm:spPr/>
      <dgm:t>
        <a:bodyPr/>
        <a:lstStyle/>
        <a:p>
          <a:endParaRPr lang="ru-RU"/>
        </a:p>
      </dgm:t>
    </dgm:pt>
    <dgm:pt modelId="{186484DA-0D1F-4B49-B2E9-9B5A9EE7CE36}" type="sibTrans" cxnId="{8C9F952B-3FAF-44AE-973F-6132140D891E}">
      <dgm:prSet/>
      <dgm:spPr/>
      <dgm:t>
        <a:bodyPr/>
        <a:lstStyle/>
        <a:p>
          <a:endParaRPr lang="ru-RU"/>
        </a:p>
      </dgm:t>
    </dgm:pt>
    <dgm:pt modelId="{B343796D-4978-4E07-8D5D-32FA974165BE}">
      <dgm:prSet phldrT="[Текст]"/>
      <dgm:spPr/>
      <dgm:t>
        <a:bodyPr/>
        <a:lstStyle/>
        <a:p>
          <a:r>
            <a:rPr lang="ru-RU" b="1" dirty="0" smtClean="0"/>
            <a:t>2. </a:t>
          </a:r>
          <a:r>
            <a:rPr lang="ru-RU" dirty="0" smtClean="0"/>
            <a:t>Разнообразие</a:t>
          </a:r>
          <a:endParaRPr lang="ru-RU" dirty="0"/>
        </a:p>
      </dgm:t>
    </dgm:pt>
    <dgm:pt modelId="{4A35E36E-CD8F-43C0-BE84-915EEA6E0D24}" type="parTrans" cxnId="{3429F1FD-CFE5-47B0-B059-B9113C42B471}">
      <dgm:prSet/>
      <dgm:spPr/>
      <dgm:t>
        <a:bodyPr/>
        <a:lstStyle/>
        <a:p>
          <a:endParaRPr lang="ru-RU"/>
        </a:p>
      </dgm:t>
    </dgm:pt>
    <dgm:pt modelId="{C91236CF-A4F1-4DEB-9243-745C1E641618}" type="sibTrans" cxnId="{3429F1FD-CFE5-47B0-B059-B9113C42B471}">
      <dgm:prSet/>
      <dgm:spPr/>
      <dgm:t>
        <a:bodyPr/>
        <a:lstStyle/>
        <a:p>
          <a:endParaRPr lang="ru-RU"/>
        </a:p>
      </dgm:t>
    </dgm:pt>
    <dgm:pt modelId="{DA4DD9FB-C61D-4647-87D1-D5148BEEF2CC}">
      <dgm:prSet phldrT="[Текст]"/>
      <dgm:spPr/>
      <dgm:t>
        <a:bodyPr/>
        <a:lstStyle/>
        <a:p>
          <a:r>
            <a:rPr lang="ru-RU" b="1" dirty="0" smtClean="0"/>
            <a:t>3. </a:t>
          </a:r>
          <a:r>
            <a:rPr lang="ru-RU" dirty="0" smtClean="0"/>
            <a:t>Эмоциональная окраска учебного процесса</a:t>
          </a:r>
          <a:endParaRPr lang="ru-RU" dirty="0"/>
        </a:p>
      </dgm:t>
    </dgm:pt>
    <dgm:pt modelId="{FD3A2C20-27D7-48AD-84D5-288C490FC55F}" type="parTrans" cxnId="{0DD94DD4-2E70-4B94-8167-7BE2B8EF5063}">
      <dgm:prSet/>
      <dgm:spPr/>
      <dgm:t>
        <a:bodyPr/>
        <a:lstStyle/>
        <a:p>
          <a:endParaRPr lang="ru-RU"/>
        </a:p>
      </dgm:t>
    </dgm:pt>
    <dgm:pt modelId="{0420A035-4877-4516-A46B-72D21B60B89E}" type="sibTrans" cxnId="{0DD94DD4-2E70-4B94-8167-7BE2B8EF5063}">
      <dgm:prSet/>
      <dgm:spPr/>
      <dgm:t>
        <a:bodyPr/>
        <a:lstStyle/>
        <a:p>
          <a:endParaRPr lang="ru-RU"/>
        </a:p>
      </dgm:t>
    </dgm:pt>
    <dgm:pt modelId="{DC8E0C4D-2EF1-47ED-AA9E-F2B5489E5878}">
      <dgm:prSet phldrT="[Текст]"/>
      <dgm:spPr/>
      <dgm:t>
        <a:bodyPr/>
        <a:lstStyle/>
        <a:p>
          <a:r>
            <a:rPr lang="ru-RU" b="1" dirty="0" smtClean="0"/>
            <a:t>4. </a:t>
          </a:r>
          <a:r>
            <a:rPr lang="ru-RU" dirty="0" smtClean="0"/>
            <a:t>Снимает утомление</a:t>
          </a:r>
          <a:endParaRPr lang="ru-RU" dirty="0"/>
        </a:p>
      </dgm:t>
    </dgm:pt>
    <dgm:pt modelId="{9B68E4BD-DD28-4DBA-BD23-40C6746B5C7D}" type="parTrans" cxnId="{F921A932-AE61-417D-8AA3-044D06682263}">
      <dgm:prSet/>
      <dgm:spPr/>
      <dgm:t>
        <a:bodyPr/>
        <a:lstStyle/>
        <a:p>
          <a:endParaRPr lang="ru-RU"/>
        </a:p>
      </dgm:t>
    </dgm:pt>
    <dgm:pt modelId="{3DDE1E49-6C70-4AB3-9053-658D850DAA0A}" type="sibTrans" cxnId="{F921A932-AE61-417D-8AA3-044D06682263}">
      <dgm:prSet/>
      <dgm:spPr/>
      <dgm:t>
        <a:bodyPr/>
        <a:lstStyle/>
        <a:p>
          <a:endParaRPr lang="ru-RU"/>
        </a:p>
      </dgm:t>
    </dgm:pt>
    <dgm:pt modelId="{17113090-C80F-4703-A78E-9935A4B187C7}">
      <dgm:prSet phldrT="[Текст]"/>
      <dgm:spPr/>
      <dgm:t>
        <a:bodyPr/>
        <a:lstStyle/>
        <a:p>
          <a:r>
            <a:rPr lang="ru-RU" b="1" dirty="0" smtClean="0"/>
            <a:t>5. </a:t>
          </a:r>
          <a:r>
            <a:rPr lang="ru-RU" dirty="0" smtClean="0"/>
            <a:t>Развивает внимание, сообразительность, чувство соревнования, взаимопомощь</a:t>
          </a:r>
          <a:endParaRPr lang="ru-RU" dirty="0"/>
        </a:p>
      </dgm:t>
    </dgm:pt>
    <dgm:pt modelId="{806F053E-92DB-4E12-84EA-4DAF5A406A29}" type="parTrans" cxnId="{C5DAA73C-143E-4AAD-8C3B-95896538D66A}">
      <dgm:prSet/>
      <dgm:spPr/>
      <dgm:t>
        <a:bodyPr/>
        <a:lstStyle/>
        <a:p>
          <a:endParaRPr lang="ru-RU"/>
        </a:p>
      </dgm:t>
    </dgm:pt>
    <dgm:pt modelId="{06006366-8067-4F28-9B14-CD678A5F00E3}" type="sibTrans" cxnId="{C5DAA73C-143E-4AAD-8C3B-95896538D66A}">
      <dgm:prSet/>
      <dgm:spPr/>
      <dgm:t>
        <a:bodyPr/>
        <a:lstStyle/>
        <a:p>
          <a:endParaRPr lang="ru-RU"/>
        </a:p>
      </dgm:t>
    </dgm:pt>
    <dgm:pt modelId="{5F9E7F1B-077A-41D7-AE91-17AF5151638C}">
      <dgm:prSet phldrT="[Текст]"/>
      <dgm:spPr/>
      <dgm:t>
        <a:bodyPr/>
        <a:lstStyle/>
        <a:p>
          <a:r>
            <a:rPr lang="ru-RU" b="1" dirty="0" smtClean="0"/>
            <a:t>6. </a:t>
          </a:r>
          <a:r>
            <a:rPr lang="ru-RU" dirty="0" smtClean="0"/>
            <a:t>Активизация учебной деятельности</a:t>
          </a:r>
          <a:endParaRPr lang="ru-RU" dirty="0"/>
        </a:p>
      </dgm:t>
    </dgm:pt>
    <dgm:pt modelId="{1802A249-1D51-427A-80B2-67FB2F8A2E44}" type="parTrans" cxnId="{BAFB48EC-4491-4DC4-8D12-49F69AEAC92A}">
      <dgm:prSet/>
      <dgm:spPr/>
      <dgm:t>
        <a:bodyPr/>
        <a:lstStyle/>
        <a:p>
          <a:endParaRPr lang="ru-RU"/>
        </a:p>
      </dgm:t>
    </dgm:pt>
    <dgm:pt modelId="{729447B9-1E80-4429-B4C2-7B4528F3EE85}" type="sibTrans" cxnId="{BAFB48EC-4491-4DC4-8D12-49F69AEAC92A}">
      <dgm:prSet/>
      <dgm:spPr/>
      <dgm:t>
        <a:bodyPr/>
        <a:lstStyle/>
        <a:p>
          <a:endParaRPr lang="ru-RU"/>
        </a:p>
      </dgm:t>
    </dgm:pt>
    <dgm:pt modelId="{EA651F4C-D37B-48D5-809F-0F1B7DCE75D9}">
      <dgm:prSet phldrT="[Текст]"/>
      <dgm:spPr/>
      <dgm:t>
        <a:bodyPr/>
        <a:lstStyle/>
        <a:p>
          <a:r>
            <a:rPr lang="ru-RU" b="1" dirty="0" smtClean="0"/>
            <a:t>7. </a:t>
          </a:r>
          <a:r>
            <a:rPr lang="ru-RU" dirty="0" smtClean="0"/>
            <a:t>Эффективное взаимодействие учителя и учеников</a:t>
          </a:r>
          <a:endParaRPr lang="ru-RU" dirty="0"/>
        </a:p>
      </dgm:t>
    </dgm:pt>
    <dgm:pt modelId="{21293934-62D1-4824-8AAF-F60609CBD01E}" type="parTrans" cxnId="{F3C8A0F7-D6B9-4754-8737-AD82C68887DB}">
      <dgm:prSet/>
      <dgm:spPr/>
      <dgm:t>
        <a:bodyPr/>
        <a:lstStyle/>
        <a:p>
          <a:endParaRPr lang="ru-RU"/>
        </a:p>
      </dgm:t>
    </dgm:pt>
    <dgm:pt modelId="{48BBAFBC-3223-4D3C-A737-BBF7C05E2B97}" type="sibTrans" cxnId="{F3C8A0F7-D6B9-4754-8737-AD82C68887DB}">
      <dgm:prSet/>
      <dgm:spPr/>
      <dgm:t>
        <a:bodyPr/>
        <a:lstStyle/>
        <a:p>
          <a:endParaRPr lang="ru-RU"/>
        </a:p>
      </dgm:t>
    </dgm:pt>
    <dgm:pt modelId="{8B21C75A-7E90-4203-B769-6F2FE4022B7C}" type="pres">
      <dgm:prSet presAssocID="{B2A3D7F7-81E0-41D8-920C-12C6B9AF2A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ED619-4AA1-45A2-BDFD-4DD657E92C87}" type="pres">
      <dgm:prSet presAssocID="{80ED44EB-4D4D-4B7D-9201-BEFED535836D}" presName="node" presStyleLbl="node1" presStyleIdx="0" presStyleCnt="7" custLinFactNeighborX="-108" custLinFactNeighborY="-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579F-D51A-431C-BF0D-10E406B3F11D}" type="pres">
      <dgm:prSet presAssocID="{186484DA-0D1F-4B49-B2E9-9B5A9EE7CE36}" presName="sibTrans" presStyleCnt="0"/>
      <dgm:spPr/>
    </dgm:pt>
    <dgm:pt modelId="{E6BBF2C6-C31A-438A-8562-97F9AB6B0104}" type="pres">
      <dgm:prSet presAssocID="{B343796D-4978-4E07-8D5D-32FA974165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1D27C-F827-4785-A68F-592864991851}" type="pres">
      <dgm:prSet presAssocID="{C91236CF-A4F1-4DEB-9243-745C1E641618}" presName="sibTrans" presStyleCnt="0"/>
      <dgm:spPr/>
    </dgm:pt>
    <dgm:pt modelId="{CA4996DC-DE76-43DB-86C6-9568DA235F5F}" type="pres">
      <dgm:prSet presAssocID="{DA4DD9FB-C61D-4647-87D1-D5148BEEF2C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BB50B-A488-4D0C-920F-7CF70B569527}" type="pres">
      <dgm:prSet presAssocID="{0420A035-4877-4516-A46B-72D21B60B89E}" presName="sibTrans" presStyleCnt="0"/>
      <dgm:spPr/>
    </dgm:pt>
    <dgm:pt modelId="{1645F21E-50F0-4500-B976-866F5AEFE937}" type="pres">
      <dgm:prSet presAssocID="{DC8E0C4D-2EF1-47ED-AA9E-F2B5489E587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FB16-6B95-4600-98FD-D75EC0F30B75}" type="pres">
      <dgm:prSet presAssocID="{3DDE1E49-6C70-4AB3-9053-658D850DAA0A}" presName="sibTrans" presStyleCnt="0"/>
      <dgm:spPr/>
    </dgm:pt>
    <dgm:pt modelId="{05502D34-74C8-4AFA-B125-38F011FF44DE}" type="pres">
      <dgm:prSet presAssocID="{17113090-C80F-4703-A78E-9935A4B187C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A4E71-214D-4B51-82A6-3E0B2FDF27B7}" type="pres">
      <dgm:prSet presAssocID="{06006366-8067-4F28-9B14-CD678A5F00E3}" presName="sibTrans" presStyleCnt="0"/>
      <dgm:spPr/>
    </dgm:pt>
    <dgm:pt modelId="{4FCB6E76-9D96-4A64-9ADC-0372B7AB018D}" type="pres">
      <dgm:prSet presAssocID="{5F9E7F1B-077A-41D7-AE91-17AF515163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EFFD3-55E8-47C9-AC18-775168E72B0C}" type="pres">
      <dgm:prSet presAssocID="{729447B9-1E80-4429-B4C2-7B4528F3EE85}" presName="sibTrans" presStyleCnt="0"/>
      <dgm:spPr/>
    </dgm:pt>
    <dgm:pt modelId="{9B2C1ACB-3D6C-45CE-BC5B-89448FDAF408}" type="pres">
      <dgm:prSet presAssocID="{EA651F4C-D37B-48D5-809F-0F1B7DCE75D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75E1F-02E3-41AB-96E7-5DC9C3A3F882}" type="presOf" srcId="{80ED44EB-4D4D-4B7D-9201-BEFED535836D}" destId="{4F1ED619-4AA1-45A2-BDFD-4DD657E92C87}" srcOrd="0" destOrd="0" presId="urn:microsoft.com/office/officeart/2005/8/layout/default#1"/>
    <dgm:cxn modelId="{D3D810F7-82E8-4C25-A103-EF0ECF550417}" type="presOf" srcId="{B2A3D7F7-81E0-41D8-920C-12C6B9AF2AC1}" destId="{8B21C75A-7E90-4203-B769-6F2FE4022B7C}" srcOrd="0" destOrd="0" presId="urn:microsoft.com/office/officeart/2005/8/layout/default#1"/>
    <dgm:cxn modelId="{F921A932-AE61-417D-8AA3-044D06682263}" srcId="{B2A3D7F7-81E0-41D8-920C-12C6B9AF2AC1}" destId="{DC8E0C4D-2EF1-47ED-AA9E-F2B5489E5878}" srcOrd="3" destOrd="0" parTransId="{9B68E4BD-DD28-4DBA-BD23-40C6746B5C7D}" sibTransId="{3DDE1E49-6C70-4AB3-9053-658D850DAA0A}"/>
    <dgm:cxn modelId="{BAFB48EC-4491-4DC4-8D12-49F69AEAC92A}" srcId="{B2A3D7F7-81E0-41D8-920C-12C6B9AF2AC1}" destId="{5F9E7F1B-077A-41D7-AE91-17AF5151638C}" srcOrd="5" destOrd="0" parTransId="{1802A249-1D51-427A-80B2-67FB2F8A2E44}" sibTransId="{729447B9-1E80-4429-B4C2-7B4528F3EE85}"/>
    <dgm:cxn modelId="{3429F1FD-CFE5-47B0-B059-B9113C42B471}" srcId="{B2A3D7F7-81E0-41D8-920C-12C6B9AF2AC1}" destId="{B343796D-4978-4E07-8D5D-32FA974165BE}" srcOrd="1" destOrd="0" parTransId="{4A35E36E-CD8F-43C0-BE84-915EEA6E0D24}" sibTransId="{C91236CF-A4F1-4DEB-9243-745C1E641618}"/>
    <dgm:cxn modelId="{0DD94DD4-2E70-4B94-8167-7BE2B8EF5063}" srcId="{B2A3D7F7-81E0-41D8-920C-12C6B9AF2AC1}" destId="{DA4DD9FB-C61D-4647-87D1-D5148BEEF2CC}" srcOrd="2" destOrd="0" parTransId="{FD3A2C20-27D7-48AD-84D5-288C490FC55F}" sibTransId="{0420A035-4877-4516-A46B-72D21B60B89E}"/>
    <dgm:cxn modelId="{7C1F167C-496C-49B1-94B3-BE4470B748C1}" type="presOf" srcId="{17113090-C80F-4703-A78E-9935A4B187C7}" destId="{05502D34-74C8-4AFA-B125-38F011FF44DE}" srcOrd="0" destOrd="0" presId="urn:microsoft.com/office/officeart/2005/8/layout/default#1"/>
    <dgm:cxn modelId="{7C2D3B77-1C50-4818-87AA-AD9505FF106E}" type="presOf" srcId="{EA651F4C-D37B-48D5-809F-0F1B7DCE75D9}" destId="{9B2C1ACB-3D6C-45CE-BC5B-89448FDAF408}" srcOrd="0" destOrd="0" presId="urn:microsoft.com/office/officeart/2005/8/layout/default#1"/>
    <dgm:cxn modelId="{1060F41A-22AE-4C4C-8364-24A4F857AFFD}" type="presOf" srcId="{5F9E7F1B-077A-41D7-AE91-17AF5151638C}" destId="{4FCB6E76-9D96-4A64-9ADC-0372B7AB018D}" srcOrd="0" destOrd="0" presId="urn:microsoft.com/office/officeart/2005/8/layout/default#1"/>
    <dgm:cxn modelId="{C164DEFE-A030-4B5F-9F15-727537A371C5}" type="presOf" srcId="{B343796D-4978-4E07-8D5D-32FA974165BE}" destId="{E6BBF2C6-C31A-438A-8562-97F9AB6B0104}" srcOrd="0" destOrd="0" presId="urn:microsoft.com/office/officeart/2005/8/layout/default#1"/>
    <dgm:cxn modelId="{96CED9EA-C6D5-4DA3-AA44-3559230AB48E}" type="presOf" srcId="{DC8E0C4D-2EF1-47ED-AA9E-F2B5489E5878}" destId="{1645F21E-50F0-4500-B976-866F5AEFE937}" srcOrd="0" destOrd="0" presId="urn:microsoft.com/office/officeart/2005/8/layout/default#1"/>
    <dgm:cxn modelId="{F3C8A0F7-D6B9-4754-8737-AD82C68887DB}" srcId="{B2A3D7F7-81E0-41D8-920C-12C6B9AF2AC1}" destId="{EA651F4C-D37B-48D5-809F-0F1B7DCE75D9}" srcOrd="6" destOrd="0" parTransId="{21293934-62D1-4824-8AAF-F60609CBD01E}" sibTransId="{48BBAFBC-3223-4D3C-A737-BBF7C05E2B97}"/>
    <dgm:cxn modelId="{C5DAA73C-143E-4AAD-8C3B-95896538D66A}" srcId="{B2A3D7F7-81E0-41D8-920C-12C6B9AF2AC1}" destId="{17113090-C80F-4703-A78E-9935A4B187C7}" srcOrd="4" destOrd="0" parTransId="{806F053E-92DB-4E12-84EA-4DAF5A406A29}" sibTransId="{06006366-8067-4F28-9B14-CD678A5F00E3}"/>
    <dgm:cxn modelId="{8C9F952B-3FAF-44AE-973F-6132140D891E}" srcId="{B2A3D7F7-81E0-41D8-920C-12C6B9AF2AC1}" destId="{80ED44EB-4D4D-4B7D-9201-BEFED535836D}" srcOrd="0" destOrd="0" parTransId="{01AA71D0-FBD3-460B-A89B-44057585E835}" sibTransId="{186484DA-0D1F-4B49-B2E9-9B5A9EE7CE36}"/>
    <dgm:cxn modelId="{978412E7-48DA-4643-A0DC-39EB4E32D3A7}" type="presOf" srcId="{DA4DD9FB-C61D-4647-87D1-D5148BEEF2CC}" destId="{CA4996DC-DE76-43DB-86C6-9568DA235F5F}" srcOrd="0" destOrd="0" presId="urn:microsoft.com/office/officeart/2005/8/layout/default#1"/>
    <dgm:cxn modelId="{25866667-5A94-480D-A5D1-66AAE7699850}" type="presParOf" srcId="{8B21C75A-7E90-4203-B769-6F2FE4022B7C}" destId="{4F1ED619-4AA1-45A2-BDFD-4DD657E92C87}" srcOrd="0" destOrd="0" presId="urn:microsoft.com/office/officeart/2005/8/layout/default#1"/>
    <dgm:cxn modelId="{531682B9-5617-4447-82E9-B235D620F543}" type="presParOf" srcId="{8B21C75A-7E90-4203-B769-6F2FE4022B7C}" destId="{EA34579F-D51A-431C-BF0D-10E406B3F11D}" srcOrd="1" destOrd="0" presId="urn:microsoft.com/office/officeart/2005/8/layout/default#1"/>
    <dgm:cxn modelId="{5902A345-A555-48CE-A5DD-40A565C68CC8}" type="presParOf" srcId="{8B21C75A-7E90-4203-B769-6F2FE4022B7C}" destId="{E6BBF2C6-C31A-438A-8562-97F9AB6B0104}" srcOrd="2" destOrd="0" presId="urn:microsoft.com/office/officeart/2005/8/layout/default#1"/>
    <dgm:cxn modelId="{84EF68EC-FC27-4F6B-BBF1-68AEF932DDBE}" type="presParOf" srcId="{8B21C75A-7E90-4203-B769-6F2FE4022B7C}" destId="{3F81D27C-F827-4785-A68F-592864991851}" srcOrd="3" destOrd="0" presId="urn:microsoft.com/office/officeart/2005/8/layout/default#1"/>
    <dgm:cxn modelId="{0EE62AC4-A080-4984-BF98-41A6A371DCD1}" type="presParOf" srcId="{8B21C75A-7E90-4203-B769-6F2FE4022B7C}" destId="{CA4996DC-DE76-43DB-86C6-9568DA235F5F}" srcOrd="4" destOrd="0" presId="urn:microsoft.com/office/officeart/2005/8/layout/default#1"/>
    <dgm:cxn modelId="{85C0D348-87EF-421A-9045-A6DE9893DD80}" type="presParOf" srcId="{8B21C75A-7E90-4203-B769-6F2FE4022B7C}" destId="{2CFBB50B-A488-4D0C-920F-7CF70B569527}" srcOrd="5" destOrd="0" presId="urn:microsoft.com/office/officeart/2005/8/layout/default#1"/>
    <dgm:cxn modelId="{DEE61D02-7178-4B1D-A51B-46321EC6422F}" type="presParOf" srcId="{8B21C75A-7E90-4203-B769-6F2FE4022B7C}" destId="{1645F21E-50F0-4500-B976-866F5AEFE937}" srcOrd="6" destOrd="0" presId="urn:microsoft.com/office/officeart/2005/8/layout/default#1"/>
    <dgm:cxn modelId="{5852479D-A7F3-4956-8525-8ADA6BEB089F}" type="presParOf" srcId="{8B21C75A-7E90-4203-B769-6F2FE4022B7C}" destId="{66B3FB16-6B95-4600-98FD-D75EC0F30B75}" srcOrd="7" destOrd="0" presId="urn:microsoft.com/office/officeart/2005/8/layout/default#1"/>
    <dgm:cxn modelId="{5277BFAB-F838-4B7E-8DC6-02F6F8F0278F}" type="presParOf" srcId="{8B21C75A-7E90-4203-B769-6F2FE4022B7C}" destId="{05502D34-74C8-4AFA-B125-38F011FF44DE}" srcOrd="8" destOrd="0" presId="urn:microsoft.com/office/officeart/2005/8/layout/default#1"/>
    <dgm:cxn modelId="{82F7C3C8-4BC9-4716-8D85-2EDEF33D88A1}" type="presParOf" srcId="{8B21C75A-7E90-4203-B769-6F2FE4022B7C}" destId="{AA3A4E71-214D-4B51-82A6-3E0B2FDF27B7}" srcOrd="9" destOrd="0" presId="urn:microsoft.com/office/officeart/2005/8/layout/default#1"/>
    <dgm:cxn modelId="{645E100D-3321-4A29-B9B0-C1991786C2B1}" type="presParOf" srcId="{8B21C75A-7E90-4203-B769-6F2FE4022B7C}" destId="{4FCB6E76-9D96-4A64-9ADC-0372B7AB018D}" srcOrd="10" destOrd="0" presId="urn:microsoft.com/office/officeart/2005/8/layout/default#1"/>
    <dgm:cxn modelId="{D2C87E49-EBF8-4F6C-A4F3-B7EDB2FA71D0}" type="presParOf" srcId="{8B21C75A-7E90-4203-B769-6F2FE4022B7C}" destId="{428EFFD3-55E8-47C9-AC18-775168E72B0C}" srcOrd="11" destOrd="0" presId="urn:microsoft.com/office/officeart/2005/8/layout/default#1"/>
    <dgm:cxn modelId="{C9EA8B54-1A6B-41C3-A889-3A7805121C64}" type="presParOf" srcId="{8B21C75A-7E90-4203-B769-6F2FE4022B7C}" destId="{9B2C1ACB-3D6C-45CE-BC5B-89448FDAF408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BAE06-ADF1-4FFF-9AEC-9255AA967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56B320-94EE-4688-B73D-462EE6A504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1. «Кубики»</a:t>
          </a:r>
          <a:endParaRPr lang="ru-RU" dirty="0">
            <a:solidFill>
              <a:schemeClr val="tx1"/>
            </a:solidFill>
          </a:endParaRPr>
        </a:p>
      </dgm:t>
    </dgm:pt>
    <dgm:pt modelId="{A871B056-1100-422A-B408-36390A7DEF66}" type="parTrans" cxnId="{02D72112-0963-48ED-B8C4-BEE402D18FC7}">
      <dgm:prSet/>
      <dgm:spPr/>
      <dgm:t>
        <a:bodyPr/>
        <a:lstStyle/>
        <a:p>
          <a:endParaRPr lang="ru-RU"/>
        </a:p>
      </dgm:t>
    </dgm:pt>
    <dgm:pt modelId="{3A5D655C-926C-4164-BE6D-8993375EAC55}" type="sibTrans" cxnId="{02D72112-0963-48ED-B8C4-BEE402D18FC7}">
      <dgm:prSet/>
      <dgm:spPr/>
      <dgm:t>
        <a:bodyPr/>
        <a:lstStyle/>
        <a:p>
          <a:endParaRPr lang="ru-RU"/>
        </a:p>
      </dgm:t>
    </dgm:pt>
    <dgm:pt modelId="{4B13F367-F7BB-4B14-B309-3B13FEB47E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«Дерево»</a:t>
          </a:r>
          <a:endParaRPr lang="ru-RU" dirty="0">
            <a:solidFill>
              <a:schemeClr val="tx1"/>
            </a:solidFill>
          </a:endParaRPr>
        </a:p>
      </dgm:t>
    </dgm:pt>
    <dgm:pt modelId="{E70B27ED-8F83-40D5-A1AD-6CC0DF7A4780}" type="parTrans" cxnId="{76F42CBF-A5EF-4AC2-890E-7A14832D9763}">
      <dgm:prSet/>
      <dgm:spPr/>
      <dgm:t>
        <a:bodyPr/>
        <a:lstStyle/>
        <a:p>
          <a:endParaRPr lang="ru-RU"/>
        </a:p>
      </dgm:t>
    </dgm:pt>
    <dgm:pt modelId="{6904563F-E17A-456A-97A0-8F1E5C159006}" type="sibTrans" cxnId="{76F42CBF-A5EF-4AC2-890E-7A14832D9763}">
      <dgm:prSet/>
      <dgm:spPr/>
      <dgm:t>
        <a:bodyPr/>
        <a:lstStyle/>
        <a:p>
          <a:endParaRPr lang="ru-RU"/>
        </a:p>
      </dgm:t>
    </dgm:pt>
    <dgm:pt modelId="{EB6F508A-8ECF-4298-82FC-CEFC91FE3F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«Сигнальные карточки»</a:t>
          </a:r>
          <a:endParaRPr lang="ru-RU" dirty="0">
            <a:solidFill>
              <a:schemeClr val="tx1"/>
            </a:solidFill>
          </a:endParaRPr>
        </a:p>
      </dgm:t>
    </dgm:pt>
    <dgm:pt modelId="{5FE9AD54-AA55-4F2E-B4D9-EFB3DAF583C5}" type="parTrans" cxnId="{EF8A4C3F-E750-44FC-ADFB-274F54413FEA}">
      <dgm:prSet/>
      <dgm:spPr/>
      <dgm:t>
        <a:bodyPr/>
        <a:lstStyle/>
        <a:p>
          <a:endParaRPr lang="ru-RU"/>
        </a:p>
      </dgm:t>
    </dgm:pt>
    <dgm:pt modelId="{0681332A-FEFE-485C-82D3-434DBB6F737A}" type="sibTrans" cxnId="{EF8A4C3F-E750-44FC-ADFB-274F54413FEA}">
      <dgm:prSet/>
      <dgm:spPr/>
      <dgm:t>
        <a:bodyPr/>
        <a:lstStyle/>
        <a:p>
          <a:endParaRPr lang="ru-RU"/>
        </a:p>
      </dgm:t>
    </dgm:pt>
    <dgm:pt modelId="{E0C3C3F5-0288-479B-88F9-6491127003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«Змейка»</a:t>
          </a:r>
          <a:endParaRPr lang="ru-RU" dirty="0">
            <a:solidFill>
              <a:schemeClr val="tx1"/>
            </a:solidFill>
          </a:endParaRPr>
        </a:p>
      </dgm:t>
    </dgm:pt>
    <dgm:pt modelId="{414A6A41-C392-44C6-A8C2-B96B79F745B0}" type="parTrans" cxnId="{79B0FF57-09AE-4BC8-84C6-FECEA0EC723D}">
      <dgm:prSet/>
      <dgm:spPr/>
      <dgm:t>
        <a:bodyPr/>
        <a:lstStyle/>
        <a:p>
          <a:endParaRPr lang="ru-RU"/>
        </a:p>
      </dgm:t>
    </dgm:pt>
    <dgm:pt modelId="{1AA5DCF7-DA8C-4BDC-9DBA-9CAFE380C3AD}" type="sibTrans" cxnId="{79B0FF57-09AE-4BC8-84C6-FECEA0EC723D}">
      <dgm:prSet/>
      <dgm:spPr/>
      <dgm:t>
        <a:bodyPr/>
        <a:lstStyle/>
        <a:p>
          <a:endParaRPr lang="ru-RU"/>
        </a:p>
      </dgm:t>
    </dgm:pt>
    <dgm:pt modelId="{FAFAB46F-804A-42DB-A292-855C1DCCF7E4}" type="pres">
      <dgm:prSet presAssocID="{C61BAE06-ADF1-4FFF-9AEC-9255AA967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A5F0F20-9165-412B-B713-42D945648C6C}" type="pres">
      <dgm:prSet presAssocID="{C61BAE06-ADF1-4FFF-9AEC-9255AA9678EC}" presName="Name1" presStyleCnt="0"/>
      <dgm:spPr/>
    </dgm:pt>
    <dgm:pt modelId="{CF9C1CBD-18F3-4115-BD1A-9983BBBF6992}" type="pres">
      <dgm:prSet presAssocID="{C61BAE06-ADF1-4FFF-9AEC-9255AA9678EC}" presName="cycle" presStyleCnt="0"/>
      <dgm:spPr/>
    </dgm:pt>
    <dgm:pt modelId="{14275192-EB0C-4120-9B41-582723524D6A}" type="pres">
      <dgm:prSet presAssocID="{C61BAE06-ADF1-4FFF-9AEC-9255AA9678EC}" presName="srcNode" presStyleLbl="node1" presStyleIdx="0" presStyleCnt="4"/>
      <dgm:spPr/>
    </dgm:pt>
    <dgm:pt modelId="{FF75664B-88FE-4BCF-86DF-DE3CC4931BD6}" type="pres">
      <dgm:prSet presAssocID="{C61BAE06-ADF1-4FFF-9AEC-9255AA967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A69A16DA-EBA8-4CF8-801C-68302D136665}" type="pres">
      <dgm:prSet presAssocID="{C61BAE06-ADF1-4FFF-9AEC-9255AA9678EC}" presName="extraNode" presStyleLbl="node1" presStyleIdx="0" presStyleCnt="4"/>
      <dgm:spPr/>
    </dgm:pt>
    <dgm:pt modelId="{9895BBA0-9119-4833-B279-9E8EC9E5ED30}" type="pres">
      <dgm:prSet presAssocID="{C61BAE06-ADF1-4FFF-9AEC-9255AA9678EC}" presName="dstNode" presStyleLbl="node1" presStyleIdx="0" presStyleCnt="4"/>
      <dgm:spPr/>
    </dgm:pt>
    <dgm:pt modelId="{383DBDD1-D99D-4943-B701-42E365803BD5}" type="pres">
      <dgm:prSet presAssocID="{3D56B320-94EE-4688-B73D-462EE6A504E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5C45C-9E4D-4012-83F0-2F1C797EE16F}" type="pres">
      <dgm:prSet presAssocID="{3D56B320-94EE-4688-B73D-462EE6A504E1}" presName="accent_1" presStyleCnt="0"/>
      <dgm:spPr/>
    </dgm:pt>
    <dgm:pt modelId="{D71601D4-8D56-4D82-B75A-7D2041E27793}" type="pres">
      <dgm:prSet presAssocID="{3D56B320-94EE-4688-B73D-462EE6A504E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33156F-A0EE-4DCF-B50F-307612072292}" type="pres">
      <dgm:prSet presAssocID="{4B13F367-F7BB-4B14-B309-3B13FEB47E5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DC17E-0AD1-43F2-B0F0-508BCF883764}" type="pres">
      <dgm:prSet presAssocID="{4B13F367-F7BB-4B14-B309-3B13FEB47E51}" presName="accent_2" presStyleCnt="0"/>
      <dgm:spPr/>
    </dgm:pt>
    <dgm:pt modelId="{ECE07826-CBD9-4224-B48E-F5BD37749DD7}" type="pres">
      <dgm:prSet presAssocID="{4B13F367-F7BB-4B14-B309-3B13FEB47E51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3B60AD-06E1-48FE-AC9A-D9FD5DE19F8A}" type="pres">
      <dgm:prSet presAssocID="{EB6F508A-8ECF-4298-82FC-CEFC91FE3F3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D8CC1-9825-46E3-8228-D7CD7E75A61C}" type="pres">
      <dgm:prSet presAssocID="{EB6F508A-8ECF-4298-82FC-CEFC91FE3F36}" presName="accent_3" presStyleCnt="0"/>
      <dgm:spPr/>
    </dgm:pt>
    <dgm:pt modelId="{6FC45353-2039-4388-B2C9-EC9B72322D1E}" type="pres">
      <dgm:prSet presAssocID="{EB6F508A-8ECF-4298-82FC-CEFC91FE3F36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BC457E-A798-4EFA-9BC7-EC5C54670059}" type="pres">
      <dgm:prSet presAssocID="{E0C3C3F5-0288-479B-88F9-64911270033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44104-DE97-46DE-B3DD-3D81446F7A09}" type="pres">
      <dgm:prSet presAssocID="{E0C3C3F5-0288-479B-88F9-649112700335}" presName="accent_4" presStyleCnt="0"/>
      <dgm:spPr/>
    </dgm:pt>
    <dgm:pt modelId="{078D1B32-F725-47AF-93FC-7B3B600B6CA3}" type="pres">
      <dgm:prSet presAssocID="{E0C3C3F5-0288-479B-88F9-649112700335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CB1E932-5D58-4042-9CA9-8DAEF7754EC0}" type="presOf" srcId="{3A5D655C-926C-4164-BE6D-8993375EAC55}" destId="{FF75664B-88FE-4BCF-86DF-DE3CC4931BD6}" srcOrd="0" destOrd="0" presId="urn:microsoft.com/office/officeart/2008/layout/VerticalCurvedList"/>
    <dgm:cxn modelId="{80389704-19A6-4C07-98FA-94C9398EA875}" type="presOf" srcId="{4B13F367-F7BB-4B14-B309-3B13FEB47E51}" destId="{6E33156F-A0EE-4DCF-B50F-307612072292}" srcOrd="0" destOrd="0" presId="urn:microsoft.com/office/officeart/2008/layout/VerticalCurvedList"/>
    <dgm:cxn modelId="{76F42CBF-A5EF-4AC2-890E-7A14832D9763}" srcId="{C61BAE06-ADF1-4FFF-9AEC-9255AA9678EC}" destId="{4B13F367-F7BB-4B14-B309-3B13FEB47E51}" srcOrd="1" destOrd="0" parTransId="{E70B27ED-8F83-40D5-A1AD-6CC0DF7A4780}" sibTransId="{6904563F-E17A-456A-97A0-8F1E5C159006}"/>
    <dgm:cxn modelId="{34A23D5E-F55B-42C3-A0FF-04E7325DCCC0}" type="presOf" srcId="{EB6F508A-8ECF-4298-82FC-CEFC91FE3F36}" destId="{0D3B60AD-06E1-48FE-AC9A-D9FD5DE19F8A}" srcOrd="0" destOrd="0" presId="urn:microsoft.com/office/officeart/2008/layout/VerticalCurvedList"/>
    <dgm:cxn modelId="{02D72112-0963-48ED-B8C4-BEE402D18FC7}" srcId="{C61BAE06-ADF1-4FFF-9AEC-9255AA9678EC}" destId="{3D56B320-94EE-4688-B73D-462EE6A504E1}" srcOrd="0" destOrd="0" parTransId="{A871B056-1100-422A-B408-36390A7DEF66}" sibTransId="{3A5D655C-926C-4164-BE6D-8993375EAC55}"/>
    <dgm:cxn modelId="{682C56F3-8919-4867-A06E-02F8099DB9CF}" type="presOf" srcId="{C61BAE06-ADF1-4FFF-9AEC-9255AA9678EC}" destId="{FAFAB46F-804A-42DB-A292-855C1DCCF7E4}" srcOrd="0" destOrd="0" presId="urn:microsoft.com/office/officeart/2008/layout/VerticalCurvedList"/>
    <dgm:cxn modelId="{79B0FF57-09AE-4BC8-84C6-FECEA0EC723D}" srcId="{C61BAE06-ADF1-4FFF-9AEC-9255AA9678EC}" destId="{E0C3C3F5-0288-479B-88F9-649112700335}" srcOrd="3" destOrd="0" parTransId="{414A6A41-C392-44C6-A8C2-B96B79F745B0}" sibTransId="{1AA5DCF7-DA8C-4BDC-9DBA-9CAFE380C3AD}"/>
    <dgm:cxn modelId="{192FCC6F-F087-46B2-84D8-A5B8C58854E2}" type="presOf" srcId="{E0C3C3F5-0288-479B-88F9-649112700335}" destId="{11BC457E-A798-4EFA-9BC7-EC5C54670059}" srcOrd="0" destOrd="0" presId="urn:microsoft.com/office/officeart/2008/layout/VerticalCurvedList"/>
    <dgm:cxn modelId="{19C41459-DC89-42C5-BDEC-B47C1D1938C3}" type="presOf" srcId="{3D56B320-94EE-4688-B73D-462EE6A504E1}" destId="{383DBDD1-D99D-4943-B701-42E365803BD5}" srcOrd="0" destOrd="0" presId="urn:microsoft.com/office/officeart/2008/layout/VerticalCurvedList"/>
    <dgm:cxn modelId="{EF8A4C3F-E750-44FC-ADFB-274F54413FEA}" srcId="{C61BAE06-ADF1-4FFF-9AEC-9255AA9678EC}" destId="{EB6F508A-8ECF-4298-82FC-CEFC91FE3F36}" srcOrd="2" destOrd="0" parTransId="{5FE9AD54-AA55-4F2E-B4D9-EFB3DAF583C5}" sibTransId="{0681332A-FEFE-485C-82D3-434DBB6F737A}"/>
    <dgm:cxn modelId="{1AEA907F-4992-4D0C-91FD-9D6CA5BF7C34}" type="presParOf" srcId="{FAFAB46F-804A-42DB-A292-855C1DCCF7E4}" destId="{9A5F0F20-9165-412B-B713-42D945648C6C}" srcOrd="0" destOrd="0" presId="urn:microsoft.com/office/officeart/2008/layout/VerticalCurvedList"/>
    <dgm:cxn modelId="{5C1A1344-41ED-4922-941C-0F9FE74E05AE}" type="presParOf" srcId="{9A5F0F20-9165-412B-B713-42D945648C6C}" destId="{CF9C1CBD-18F3-4115-BD1A-9983BBBF6992}" srcOrd="0" destOrd="0" presId="urn:microsoft.com/office/officeart/2008/layout/VerticalCurvedList"/>
    <dgm:cxn modelId="{E0A28D02-220C-46DA-8664-B2E9A381EBC7}" type="presParOf" srcId="{CF9C1CBD-18F3-4115-BD1A-9983BBBF6992}" destId="{14275192-EB0C-4120-9B41-582723524D6A}" srcOrd="0" destOrd="0" presId="urn:microsoft.com/office/officeart/2008/layout/VerticalCurvedList"/>
    <dgm:cxn modelId="{9317E2CD-F335-45E8-8589-1AFF3CEB2A55}" type="presParOf" srcId="{CF9C1CBD-18F3-4115-BD1A-9983BBBF6992}" destId="{FF75664B-88FE-4BCF-86DF-DE3CC4931BD6}" srcOrd="1" destOrd="0" presId="urn:microsoft.com/office/officeart/2008/layout/VerticalCurvedList"/>
    <dgm:cxn modelId="{9436953A-2550-4850-9537-F8CF9E270E63}" type="presParOf" srcId="{CF9C1CBD-18F3-4115-BD1A-9983BBBF6992}" destId="{A69A16DA-EBA8-4CF8-801C-68302D136665}" srcOrd="2" destOrd="0" presId="urn:microsoft.com/office/officeart/2008/layout/VerticalCurvedList"/>
    <dgm:cxn modelId="{9A222F67-D701-4C6C-97B1-243DF0FF8A8D}" type="presParOf" srcId="{CF9C1CBD-18F3-4115-BD1A-9983BBBF6992}" destId="{9895BBA0-9119-4833-B279-9E8EC9E5ED30}" srcOrd="3" destOrd="0" presId="urn:microsoft.com/office/officeart/2008/layout/VerticalCurvedList"/>
    <dgm:cxn modelId="{57727216-4D2D-4E85-9DD0-2600976199BF}" type="presParOf" srcId="{9A5F0F20-9165-412B-B713-42D945648C6C}" destId="{383DBDD1-D99D-4943-B701-42E365803BD5}" srcOrd="1" destOrd="0" presId="urn:microsoft.com/office/officeart/2008/layout/VerticalCurvedList"/>
    <dgm:cxn modelId="{625F03AF-B118-4E9F-9788-FBEFBC82EF94}" type="presParOf" srcId="{9A5F0F20-9165-412B-B713-42D945648C6C}" destId="{2385C45C-9E4D-4012-83F0-2F1C797EE16F}" srcOrd="2" destOrd="0" presId="urn:microsoft.com/office/officeart/2008/layout/VerticalCurvedList"/>
    <dgm:cxn modelId="{58268BFA-4E36-4566-9D07-E732AFBBF62C}" type="presParOf" srcId="{2385C45C-9E4D-4012-83F0-2F1C797EE16F}" destId="{D71601D4-8D56-4D82-B75A-7D2041E27793}" srcOrd="0" destOrd="0" presId="urn:microsoft.com/office/officeart/2008/layout/VerticalCurvedList"/>
    <dgm:cxn modelId="{76E097B4-C6BF-4921-B9D5-F7D432431CAA}" type="presParOf" srcId="{9A5F0F20-9165-412B-B713-42D945648C6C}" destId="{6E33156F-A0EE-4DCF-B50F-307612072292}" srcOrd="3" destOrd="0" presId="urn:microsoft.com/office/officeart/2008/layout/VerticalCurvedList"/>
    <dgm:cxn modelId="{1C18ABCB-B24F-4325-AF80-228A54D155B0}" type="presParOf" srcId="{9A5F0F20-9165-412B-B713-42D945648C6C}" destId="{6F7DC17E-0AD1-43F2-B0F0-508BCF883764}" srcOrd="4" destOrd="0" presId="urn:microsoft.com/office/officeart/2008/layout/VerticalCurvedList"/>
    <dgm:cxn modelId="{357373AC-1EFB-4A03-8804-99557B97DEAF}" type="presParOf" srcId="{6F7DC17E-0AD1-43F2-B0F0-508BCF883764}" destId="{ECE07826-CBD9-4224-B48E-F5BD37749DD7}" srcOrd="0" destOrd="0" presId="urn:microsoft.com/office/officeart/2008/layout/VerticalCurvedList"/>
    <dgm:cxn modelId="{259D90D1-ABCD-461F-BC4A-443A26F18DA6}" type="presParOf" srcId="{9A5F0F20-9165-412B-B713-42D945648C6C}" destId="{0D3B60AD-06E1-48FE-AC9A-D9FD5DE19F8A}" srcOrd="5" destOrd="0" presId="urn:microsoft.com/office/officeart/2008/layout/VerticalCurvedList"/>
    <dgm:cxn modelId="{56FC0DA4-F1F3-4BFE-9E84-D3C85362AD25}" type="presParOf" srcId="{9A5F0F20-9165-412B-B713-42D945648C6C}" destId="{E12D8CC1-9825-46E3-8228-D7CD7E75A61C}" srcOrd="6" destOrd="0" presId="urn:microsoft.com/office/officeart/2008/layout/VerticalCurvedList"/>
    <dgm:cxn modelId="{7A198325-F313-4E69-A3DA-E8A5CACDE450}" type="presParOf" srcId="{E12D8CC1-9825-46E3-8228-D7CD7E75A61C}" destId="{6FC45353-2039-4388-B2C9-EC9B72322D1E}" srcOrd="0" destOrd="0" presId="urn:microsoft.com/office/officeart/2008/layout/VerticalCurvedList"/>
    <dgm:cxn modelId="{9F3FA6A1-7370-4A29-9C97-0741DBC7AE48}" type="presParOf" srcId="{9A5F0F20-9165-412B-B713-42D945648C6C}" destId="{11BC457E-A798-4EFA-9BC7-EC5C54670059}" srcOrd="7" destOrd="0" presId="urn:microsoft.com/office/officeart/2008/layout/VerticalCurvedList"/>
    <dgm:cxn modelId="{A788A8C9-0AED-4D05-8106-992CA5A3671F}" type="presParOf" srcId="{9A5F0F20-9165-412B-B713-42D945648C6C}" destId="{F4944104-DE97-46DE-B3DD-3D81446F7A09}" srcOrd="8" destOrd="0" presId="urn:microsoft.com/office/officeart/2008/layout/VerticalCurvedList"/>
    <dgm:cxn modelId="{B6679C21-7E36-4328-BC7E-3FD2FF50B4AB}" type="presParOf" srcId="{F4944104-DE97-46DE-B3DD-3D81446F7A09}" destId="{078D1B32-F725-47AF-93FC-7B3B600B6C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FEF5D-67E6-44AD-B965-F673C65993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CF332-D0CB-40B7-9A0C-96A126C4281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5. Кроссворды</a:t>
          </a:r>
          <a:endParaRPr lang="ru-RU" sz="2000" dirty="0">
            <a:solidFill>
              <a:schemeClr val="tx1"/>
            </a:solidFill>
          </a:endParaRPr>
        </a:p>
      </dgm:t>
    </dgm:pt>
    <dgm:pt modelId="{9ABCB3FD-3720-46A9-95BA-2F2772D0899F}" type="parTrans" cxnId="{E91368E9-8F60-471F-A226-73DFE4A589F5}">
      <dgm:prSet/>
      <dgm:spPr/>
      <dgm:t>
        <a:bodyPr/>
        <a:lstStyle/>
        <a:p>
          <a:endParaRPr lang="ru-RU"/>
        </a:p>
      </dgm:t>
    </dgm:pt>
    <dgm:pt modelId="{FD34F243-C486-4C01-9B42-8A1E07607C24}" type="sibTrans" cxnId="{E91368E9-8F60-471F-A226-73DFE4A589F5}">
      <dgm:prSet/>
      <dgm:spPr/>
      <dgm:t>
        <a:bodyPr/>
        <a:lstStyle/>
        <a:p>
          <a:endParaRPr lang="ru-RU"/>
        </a:p>
      </dgm:t>
    </dgm:pt>
    <dgm:pt modelId="{F0B5291E-DA06-4985-8633-AD10DAD999B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8. Сказки</a:t>
          </a:r>
          <a:endParaRPr lang="ru-RU" sz="2000" dirty="0">
            <a:solidFill>
              <a:schemeClr val="tx1"/>
            </a:solidFill>
          </a:endParaRPr>
        </a:p>
      </dgm:t>
    </dgm:pt>
    <dgm:pt modelId="{C911C955-3CC6-4253-AFA4-0687D851C20B}" type="parTrans" cxnId="{BDA12E75-CDBD-4213-9714-01506BFB8D97}">
      <dgm:prSet/>
      <dgm:spPr/>
      <dgm:t>
        <a:bodyPr/>
        <a:lstStyle/>
        <a:p>
          <a:endParaRPr lang="ru-RU"/>
        </a:p>
      </dgm:t>
    </dgm:pt>
    <dgm:pt modelId="{ECA78CAB-2EFE-4E4A-AA9F-D412FB71C64E}" type="sibTrans" cxnId="{BDA12E75-CDBD-4213-9714-01506BFB8D97}">
      <dgm:prSet/>
      <dgm:spPr/>
      <dgm:t>
        <a:bodyPr/>
        <a:lstStyle/>
        <a:p>
          <a:endParaRPr lang="ru-RU"/>
        </a:p>
      </dgm:t>
    </dgm:pt>
    <dgm:pt modelId="{A51CC93C-CF1C-48FD-AC2C-7DE2BBCC154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6. Ребусы</a:t>
          </a:r>
          <a:endParaRPr lang="ru-RU" sz="2000" dirty="0">
            <a:solidFill>
              <a:schemeClr val="tx1"/>
            </a:solidFill>
          </a:endParaRPr>
        </a:p>
      </dgm:t>
    </dgm:pt>
    <dgm:pt modelId="{B622F997-2BAF-447D-A758-68F5C5787E02}" type="parTrans" cxnId="{AD6E986E-862A-405C-87E2-8DEA33E8921B}">
      <dgm:prSet/>
      <dgm:spPr/>
      <dgm:t>
        <a:bodyPr/>
        <a:lstStyle/>
        <a:p>
          <a:endParaRPr lang="ru-RU"/>
        </a:p>
      </dgm:t>
    </dgm:pt>
    <dgm:pt modelId="{DF00EC6D-CEC7-468C-B398-CBDED919AE3D}" type="sibTrans" cxnId="{AD6E986E-862A-405C-87E2-8DEA33E8921B}">
      <dgm:prSet/>
      <dgm:spPr/>
      <dgm:t>
        <a:bodyPr/>
        <a:lstStyle/>
        <a:p>
          <a:endParaRPr lang="ru-RU"/>
        </a:p>
      </dgm:t>
    </dgm:pt>
    <dgm:pt modelId="{0C3B960A-E646-4BB9-9A86-22EF6DC2024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7. Загадки</a:t>
          </a:r>
          <a:endParaRPr lang="ru-RU" sz="2000" dirty="0">
            <a:solidFill>
              <a:schemeClr val="tx1"/>
            </a:solidFill>
          </a:endParaRPr>
        </a:p>
      </dgm:t>
    </dgm:pt>
    <dgm:pt modelId="{1968C495-F743-4CBA-8E59-93A987A91075}" type="parTrans" cxnId="{A4CA4F1D-2E7A-4904-A443-365CBB2F8904}">
      <dgm:prSet/>
      <dgm:spPr/>
      <dgm:t>
        <a:bodyPr/>
        <a:lstStyle/>
        <a:p>
          <a:endParaRPr lang="ru-RU"/>
        </a:p>
      </dgm:t>
    </dgm:pt>
    <dgm:pt modelId="{A164F0B5-62EA-48A9-BED3-366AE3CD666A}" type="sibTrans" cxnId="{A4CA4F1D-2E7A-4904-A443-365CBB2F8904}">
      <dgm:prSet/>
      <dgm:spPr/>
      <dgm:t>
        <a:bodyPr/>
        <a:lstStyle/>
        <a:p>
          <a:endParaRPr lang="ru-RU"/>
        </a:p>
      </dgm:t>
    </dgm:pt>
    <dgm:pt modelId="{5D120EE3-0863-4C73-87C1-D5921F36AA3D}" type="pres">
      <dgm:prSet presAssocID="{F93FEF5D-67E6-44AD-B965-F673C65993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44090B-1DE8-4E5C-8AB8-F33D3BF10E9B}" type="pres">
      <dgm:prSet presAssocID="{F93FEF5D-67E6-44AD-B965-F673C65993A7}" presName="Name1" presStyleCnt="0"/>
      <dgm:spPr/>
    </dgm:pt>
    <dgm:pt modelId="{FC6C22C8-0D66-43D7-BE76-45557518C19F}" type="pres">
      <dgm:prSet presAssocID="{F93FEF5D-67E6-44AD-B965-F673C65993A7}" presName="cycle" presStyleCnt="0"/>
      <dgm:spPr/>
    </dgm:pt>
    <dgm:pt modelId="{839CF403-FD4A-41C8-9F1B-E9B5B17AA190}" type="pres">
      <dgm:prSet presAssocID="{F93FEF5D-67E6-44AD-B965-F673C65993A7}" presName="srcNode" presStyleLbl="node1" presStyleIdx="0" presStyleCnt="4"/>
      <dgm:spPr/>
    </dgm:pt>
    <dgm:pt modelId="{3FAEC92F-2B0D-45C4-8A24-C5AEFF93730A}" type="pres">
      <dgm:prSet presAssocID="{F93FEF5D-67E6-44AD-B965-F673C65993A7}" presName="conn" presStyleLbl="parChTrans1D2" presStyleIdx="0" presStyleCnt="1"/>
      <dgm:spPr/>
      <dgm:t>
        <a:bodyPr/>
        <a:lstStyle/>
        <a:p>
          <a:endParaRPr lang="ru-RU"/>
        </a:p>
      </dgm:t>
    </dgm:pt>
    <dgm:pt modelId="{F94BAE95-4A8B-425C-A939-81D2CA7B9291}" type="pres">
      <dgm:prSet presAssocID="{F93FEF5D-67E6-44AD-B965-F673C65993A7}" presName="extraNode" presStyleLbl="node1" presStyleIdx="0" presStyleCnt="4"/>
      <dgm:spPr/>
    </dgm:pt>
    <dgm:pt modelId="{4109752B-77E9-4AC3-A3B2-504695D7E7E2}" type="pres">
      <dgm:prSet presAssocID="{F93FEF5D-67E6-44AD-B965-F673C65993A7}" presName="dstNode" presStyleLbl="node1" presStyleIdx="0" presStyleCnt="4"/>
      <dgm:spPr/>
    </dgm:pt>
    <dgm:pt modelId="{E286EB85-2986-43AF-9353-FE814FAC24B5}" type="pres">
      <dgm:prSet presAssocID="{2FDCF332-D0CB-40B7-9A0C-96A126C4281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2AA92-67A1-4A5D-B205-279F42347972}" type="pres">
      <dgm:prSet presAssocID="{2FDCF332-D0CB-40B7-9A0C-96A126C4281B}" presName="accent_1" presStyleCnt="0"/>
      <dgm:spPr/>
    </dgm:pt>
    <dgm:pt modelId="{03127ECB-BC35-4461-A616-69ADFA5803F2}" type="pres">
      <dgm:prSet presAssocID="{2FDCF332-D0CB-40B7-9A0C-96A126C4281B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2C7410-FFAC-4242-BE47-CA4203FECAA4}" type="pres">
      <dgm:prSet presAssocID="{A51CC93C-CF1C-48FD-AC2C-7DE2BBCC15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74DEE-7DD5-443E-A5D4-EAB0B00103EB}" type="pres">
      <dgm:prSet presAssocID="{A51CC93C-CF1C-48FD-AC2C-7DE2BBCC1549}" presName="accent_2" presStyleCnt="0"/>
      <dgm:spPr/>
    </dgm:pt>
    <dgm:pt modelId="{5BE59FE2-A0B7-4DDD-A739-F4314B6237E1}" type="pres">
      <dgm:prSet presAssocID="{A51CC93C-CF1C-48FD-AC2C-7DE2BBCC1549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13AE6B-F7E7-48A9-BF81-A9D51DD9ECEC}" type="pres">
      <dgm:prSet presAssocID="{0C3B960A-E646-4BB9-9A86-22EF6DC202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F751-24EB-4387-A084-91F0C85751D3}" type="pres">
      <dgm:prSet presAssocID="{0C3B960A-E646-4BB9-9A86-22EF6DC2024F}" presName="accent_3" presStyleCnt="0"/>
      <dgm:spPr/>
    </dgm:pt>
    <dgm:pt modelId="{F1620E76-4B0E-4405-BC19-C1C542957958}" type="pres">
      <dgm:prSet presAssocID="{0C3B960A-E646-4BB9-9A86-22EF6DC2024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85BC913-E648-4BE3-BE1A-F34651B1DB99}" type="pres">
      <dgm:prSet presAssocID="{F0B5291E-DA06-4985-8633-AD10DAD999B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BADC0-76C7-46AC-A6E3-91AC3930B7F7}" type="pres">
      <dgm:prSet presAssocID="{F0B5291E-DA06-4985-8633-AD10DAD999B4}" presName="accent_4" presStyleCnt="0"/>
      <dgm:spPr/>
    </dgm:pt>
    <dgm:pt modelId="{58677100-203E-4656-8C6A-B1DCC33FABDC}" type="pres">
      <dgm:prSet presAssocID="{F0B5291E-DA06-4985-8633-AD10DAD999B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F37C3FE-DA4C-46FE-A179-27D18AEB7475}" type="presOf" srcId="{FD34F243-C486-4C01-9B42-8A1E07607C24}" destId="{3FAEC92F-2B0D-45C4-8A24-C5AEFF93730A}" srcOrd="0" destOrd="0" presId="urn:microsoft.com/office/officeart/2008/layout/VerticalCurvedList"/>
    <dgm:cxn modelId="{B12807CB-A2E4-4EB2-8D9B-42FE1C5D9FB5}" type="presOf" srcId="{F93FEF5D-67E6-44AD-B965-F673C65993A7}" destId="{5D120EE3-0863-4C73-87C1-D5921F36AA3D}" srcOrd="0" destOrd="0" presId="urn:microsoft.com/office/officeart/2008/layout/VerticalCurvedList"/>
    <dgm:cxn modelId="{E91368E9-8F60-471F-A226-73DFE4A589F5}" srcId="{F93FEF5D-67E6-44AD-B965-F673C65993A7}" destId="{2FDCF332-D0CB-40B7-9A0C-96A126C4281B}" srcOrd="0" destOrd="0" parTransId="{9ABCB3FD-3720-46A9-95BA-2F2772D0899F}" sibTransId="{FD34F243-C486-4C01-9B42-8A1E07607C24}"/>
    <dgm:cxn modelId="{D78EF230-7EC6-4A1C-BAD2-90D0B5E3B445}" type="presOf" srcId="{F0B5291E-DA06-4985-8633-AD10DAD999B4}" destId="{985BC913-E648-4BE3-BE1A-F34651B1DB99}" srcOrd="0" destOrd="0" presId="urn:microsoft.com/office/officeart/2008/layout/VerticalCurvedList"/>
    <dgm:cxn modelId="{BDA12E75-CDBD-4213-9714-01506BFB8D97}" srcId="{F93FEF5D-67E6-44AD-B965-F673C65993A7}" destId="{F0B5291E-DA06-4985-8633-AD10DAD999B4}" srcOrd="3" destOrd="0" parTransId="{C911C955-3CC6-4253-AFA4-0687D851C20B}" sibTransId="{ECA78CAB-2EFE-4E4A-AA9F-D412FB71C64E}"/>
    <dgm:cxn modelId="{AD6E986E-862A-405C-87E2-8DEA33E8921B}" srcId="{F93FEF5D-67E6-44AD-B965-F673C65993A7}" destId="{A51CC93C-CF1C-48FD-AC2C-7DE2BBCC1549}" srcOrd="1" destOrd="0" parTransId="{B622F997-2BAF-447D-A758-68F5C5787E02}" sibTransId="{DF00EC6D-CEC7-468C-B398-CBDED919AE3D}"/>
    <dgm:cxn modelId="{A4CA4F1D-2E7A-4904-A443-365CBB2F8904}" srcId="{F93FEF5D-67E6-44AD-B965-F673C65993A7}" destId="{0C3B960A-E646-4BB9-9A86-22EF6DC2024F}" srcOrd="2" destOrd="0" parTransId="{1968C495-F743-4CBA-8E59-93A987A91075}" sibTransId="{A164F0B5-62EA-48A9-BED3-366AE3CD666A}"/>
    <dgm:cxn modelId="{D75C572F-DB95-4A94-92A7-E08E3896BED5}" type="presOf" srcId="{2FDCF332-D0CB-40B7-9A0C-96A126C4281B}" destId="{E286EB85-2986-43AF-9353-FE814FAC24B5}" srcOrd="0" destOrd="0" presId="urn:microsoft.com/office/officeart/2008/layout/VerticalCurvedList"/>
    <dgm:cxn modelId="{2403D727-4366-406F-9D7D-7574910BBDF2}" type="presOf" srcId="{A51CC93C-CF1C-48FD-AC2C-7DE2BBCC1549}" destId="{BB2C7410-FFAC-4242-BE47-CA4203FECAA4}" srcOrd="0" destOrd="0" presId="urn:microsoft.com/office/officeart/2008/layout/VerticalCurvedList"/>
    <dgm:cxn modelId="{EC532AD3-1530-4231-9B01-52B48D089B8E}" type="presOf" srcId="{0C3B960A-E646-4BB9-9A86-22EF6DC2024F}" destId="{D613AE6B-F7E7-48A9-BF81-A9D51DD9ECEC}" srcOrd="0" destOrd="0" presId="urn:microsoft.com/office/officeart/2008/layout/VerticalCurvedList"/>
    <dgm:cxn modelId="{2CCFA301-6196-4C58-92F5-BBE6BAB260B4}" type="presParOf" srcId="{5D120EE3-0863-4C73-87C1-D5921F36AA3D}" destId="{3744090B-1DE8-4E5C-8AB8-F33D3BF10E9B}" srcOrd="0" destOrd="0" presId="urn:microsoft.com/office/officeart/2008/layout/VerticalCurvedList"/>
    <dgm:cxn modelId="{8E0A7F51-B067-4EFA-B7D2-E55E06FDE575}" type="presParOf" srcId="{3744090B-1DE8-4E5C-8AB8-F33D3BF10E9B}" destId="{FC6C22C8-0D66-43D7-BE76-45557518C19F}" srcOrd="0" destOrd="0" presId="urn:microsoft.com/office/officeart/2008/layout/VerticalCurvedList"/>
    <dgm:cxn modelId="{ED3A24FD-BA36-4896-B7B6-5B4F73BFF9FA}" type="presParOf" srcId="{FC6C22C8-0D66-43D7-BE76-45557518C19F}" destId="{839CF403-FD4A-41C8-9F1B-E9B5B17AA190}" srcOrd="0" destOrd="0" presId="urn:microsoft.com/office/officeart/2008/layout/VerticalCurvedList"/>
    <dgm:cxn modelId="{02DA355A-F84E-4A50-B9A5-F511321E57EA}" type="presParOf" srcId="{FC6C22C8-0D66-43D7-BE76-45557518C19F}" destId="{3FAEC92F-2B0D-45C4-8A24-C5AEFF93730A}" srcOrd="1" destOrd="0" presId="urn:microsoft.com/office/officeart/2008/layout/VerticalCurvedList"/>
    <dgm:cxn modelId="{839504C8-10E9-498E-A9F6-E2480FD6A5D6}" type="presParOf" srcId="{FC6C22C8-0D66-43D7-BE76-45557518C19F}" destId="{F94BAE95-4A8B-425C-A939-81D2CA7B9291}" srcOrd="2" destOrd="0" presId="urn:microsoft.com/office/officeart/2008/layout/VerticalCurvedList"/>
    <dgm:cxn modelId="{47A92457-9280-4C5E-A86F-7D0EC91DFBAB}" type="presParOf" srcId="{FC6C22C8-0D66-43D7-BE76-45557518C19F}" destId="{4109752B-77E9-4AC3-A3B2-504695D7E7E2}" srcOrd="3" destOrd="0" presId="urn:microsoft.com/office/officeart/2008/layout/VerticalCurvedList"/>
    <dgm:cxn modelId="{3F6C181B-DCAA-4BBB-9EFB-CB93A0B19C8D}" type="presParOf" srcId="{3744090B-1DE8-4E5C-8AB8-F33D3BF10E9B}" destId="{E286EB85-2986-43AF-9353-FE814FAC24B5}" srcOrd="1" destOrd="0" presId="urn:microsoft.com/office/officeart/2008/layout/VerticalCurvedList"/>
    <dgm:cxn modelId="{5B0F700D-7E35-4591-B1F6-45422D73A58C}" type="presParOf" srcId="{3744090B-1DE8-4E5C-8AB8-F33D3BF10E9B}" destId="{D8B2AA92-67A1-4A5D-B205-279F42347972}" srcOrd="2" destOrd="0" presId="urn:microsoft.com/office/officeart/2008/layout/VerticalCurvedList"/>
    <dgm:cxn modelId="{E6CBF77F-9BF8-45C4-8AAB-BF6584336727}" type="presParOf" srcId="{D8B2AA92-67A1-4A5D-B205-279F42347972}" destId="{03127ECB-BC35-4461-A616-69ADFA5803F2}" srcOrd="0" destOrd="0" presId="urn:microsoft.com/office/officeart/2008/layout/VerticalCurvedList"/>
    <dgm:cxn modelId="{0458D4D4-6746-41A7-9614-1DDF375F672F}" type="presParOf" srcId="{3744090B-1DE8-4E5C-8AB8-F33D3BF10E9B}" destId="{BB2C7410-FFAC-4242-BE47-CA4203FECAA4}" srcOrd="3" destOrd="0" presId="urn:microsoft.com/office/officeart/2008/layout/VerticalCurvedList"/>
    <dgm:cxn modelId="{884B7322-C302-4DB8-A009-DE839E07A6DF}" type="presParOf" srcId="{3744090B-1DE8-4E5C-8AB8-F33D3BF10E9B}" destId="{C1C74DEE-7DD5-443E-A5D4-EAB0B00103EB}" srcOrd="4" destOrd="0" presId="urn:microsoft.com/office/officeart/2008/layout/VerticalCurvedList"/>
    <dgm:cxn modelId="{142B95C5-3313-442B-9DD2-6A6C238600C0}" type="presParOf" srcId="{C1C74DEE-7DD5-443E-A5D4-EAB0B00103EB}" destId="{5BE59FE2-A0B7-4DDD-A739-F4314B6237E1}" srcOrd="0" destOrd="0" presId="urn:microsoft.com/office/officeart/2008/layout/VerticalCurvedList"/>
    <dgm:cxn modelId="{20D33825-4994-4EFE-85B4-DCA0DA26A7ED}" type="presParOf" srcId="{3744090B-1DE8-4E5C-8AB8-F33D3BF10E9B}" destId="{D613AE6B-F7E7-48A9-BF81-A9D51DD9ECEC}" srcOrd="5" destOrd="0" presId="urn:microsoft.com/office/officeart/2008/layout/VerticalCurvedList"/>
    <dgm:cxn modelId="{87AD6898-D61A-411E-867F-6B213F717A33}" type="presParOf" srcId="{3744090B-1DE8-4E5C-8AB8-F33D3BF10E9B}" destId="{5413F751-24EB-4387-A084-91F0C85751D3}" srcOrd="6" destOrd="0" presId="urn:microsoft.com/office/officeart/2008/layout/VerticalCurvedList"/>
    <dgm:cxn modelId="{B418C4BD-464A-467F-9F93-7233B845DF97}" type="presParOf" srcId="{5413F751-24EB-4387-A084-91F0C85751D3}" destId="{F1620E76-4B0E-4405-BC19-C1C542957958}" srcOrd="0" destOrd="0" presId="urn:microsoft.com/office/officeart/2008/layout/VerticalCurvedList"/>
    <dgm:cxn modelId="{E23BF2A7-C4A9-42CD-921D-38015D2DD673}" type="presParOf" srcId="{3744090B-1DE8-4E5C-8AB8-F33D3BF10E9B}" destId="{985BC913-E648-4BE3-BE1A-F34651B1DB99}" srcOrd="7" destOrd="0" presId="urn:microsoft.com/office/officeart/2008/layout/VerticalCurvedList"/>
    <dgm:cxn modelId="{A6740605-B39F-4120-9470-D34024BCF786}" type="presParOf" srcId="{3744090B-1DE8-4E5C-8AB8-F33D3BF10E9B}" destId="{A0ABADC0-76C7-46AC-A6E3-91AC3930B7F7}" srcOrd="8" destOrd="0" presId="urn:microsoft.com/office/officeart/2008/layout/VerticalCurvedList"/>
    <dgm:cxn modelId="{FB121270-F57B-4625-A821-11BB92D37D95}" type="presParOf" srcId="{A0ABADC0-76C7-46AC-A6E3-91AC3930B7F7}" destId="{58677100-203E-4656-8C6A-B1DCC33FAB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ED619-4AA1-45A2-BDFD-4DD657E92C87}">
      <dsp:nvSpPr>
        <dsp:cNvPr id="0" name=""/>
        <dsp:cNvSpPr/>
      </dsp:nvSpPr>
      <dsp:spPr>
        <a:xfrm>
          <a:off x="370377" y="3"/>
          <a:ext cx="2338685" cy="14032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1. </a:t>
          </a:r>
          <a:r>
            <a:rPr lang="ru-RU" sz="1700" kern="1200" dirty="0" smtClean="0"/>
            <a:t>Повышение интереса</a:t>
          </a:r>
          <a:endParaRPr lang="ru-RU" sz="1700" kern="1200" dirty="0"/>
        </a:p>
      </dsp:txBody>
      <dsp:txXfrm>
        <a:off x="370377" y="3"/>
        <a:ext cx="2338685" cy="1403211"/>
      </dsp:txXfrm>
    </dsp:sp>
    <dsp:sp modelId="{E6BBF2C6-C31A-438A-8562-97F9AB6B0104}">
      <dsp:nvSpPr>
        <dsp:cNvPr id="0" name=""/>
        <dsp:cNvSpPr/>
      </dsp:nvSpPr>
      <dsp:spPr>
        <a:xfrm>
          <a:off x="2945457" y="1574"/>
          <a:ext cx="2338685" cy="14032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2. </a:t>
          </a:r>
          <a:r>
            <a:rPr lang="ru-RU" sz="1700" kern="1200" dirty="0" smtClean="0"/>
            <a:t>Разнообразие</a:t>
          </a:r>
          <a:endParaRPr lang="ru-RU" sz="1700" kern="1200" dirty="0"/>
        </a:p>
      </dsp:txBody>
      <dsp:txXfrm>
        <a:off x="2945457" y="1574"/>
        <a:ext cx="2338685" cy="1403211"/>
      </dsp:txXfrm>
    </dsp:sp>
    <dsp:sp modelId="{CA4996DC-DE76-43DB-86C6-9568DA235F5F}">
      <dsp:nvSpPr>
        <dsp:cNvPr id="0" name=""/>
        <dsp:cNvSpPr/>
      </dsp:nvSpPr>
      <dsp:spPr>
        <a:xfrm>
          <a:off x="5518011" y="1574"/>
          <a:ext cx="2338685" cy="14032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3. </a:t>
          </a:r>
          <a:r>
            <a:rPr lang="ru-RU" sz="1700" kern="1200" dirty="0" smtClean="0"/>
            <a:t>Эмоциональная окраска учебного процесса</a:t>
          </a:r>
          <a:endParaRPr lang="ru-RU" sz="1700" kern="1200" dirty="0"/>
        </a:p>
      </dsp:txBody>
      <dsp:txXfrm>
        <a:off x="5518011" y="1574"/>
        <a:ext cx="2338685" cy="1403211"/>
      </dsp:txXfrm>
    </dsp:sp>
    <dsp:sp modelId="{1645F21E-50F0-4500-B976-866F5AEFE937}">
      <dsp:nvSpPr>
        <dsp:cNvPr id="0" name=""/>
        <dsp:cNvSpPr/>
      </dsp:nvSpPr>
      <dsp:spPr>
        <a:xfrm>
          <a:off x="372903" y="1638654"/>
          <a:ext cx="2338685" cy="14032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4. </a:t>
          </a:r>
          <a:r>
            <a:rPr lang="ru-RU" sz="1700" kern="1200" dirty="0" smtClean="0"/>
            <a:t>Снимает утомление</a:t>
          </a:r>
          <a:endParaRPr lang="ru-RU" sz="1700" kern="1200" dirty="0"/>
        </a:p>
      </dsp:txBody>
      <dsp:txXfrm>
        <a:off x="372903" y="1638654"/>
        <a:ext cx="2338685" cy="1403211"/>
      </dsp:txXfrm>
    </dsp:sp>
    <dsp:sp modelId="{05502D34-74C8-4AFA-B125-38F011FF44DE}">
      <dsp:nvSpPr>
        <dsp:cNvPr id="0" name=""/>
        <dsp:cNvSpPr/>
      </dsp:nvSpPr>
      <dsp:spPr>
        <a:xfrm>
          <a:off x="2945457" y="1638654"/>
          <a:ext cx="2338685" cy="14032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5. </a:t>
          </a:r>
          <a:r>
            <a:rPr lang="ru-RU" sz="1700" kern="1200" dirty="0" smtClean="0"/>
            <a:t>Развивает внимание, сообразительность, чувство соревнования, взаимопомощь</a:t>
          </a:r>
          <a:endParaRPr lang="ru-RU" sz="1700" kern="1200" dirty="0"/>
        </a:p>
      </dsp:txBody>
      <dsp:txXfrm>
        <a:off x="2945457" y="1638654"/>
        <a:ext cx="2338685" cy="1403211"/>
      </dsp:txXfrm>
    </dsp:sp>
    <dsp:sp modelId="{4FCB6E76-9D96-4A64-9ADC-0372B7AB018D}">
      <dsp:nvSpPr>
        <dsp:cNvPr id="0" name=""/>
        <dsp:cNvSpPr/>
      </dsp:nvSpPr>
      <dsp:spPr>
        <a:xfrm>
          <a:off x="5518011" y="1638654"/>
          <a:ext cx="2338685" cy="14032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6. </a:t>
          </a:r>
          <a:r>
            <a:rPr lang="ru-RU" sz="1700" kern="1200" dirty="0" smtClean="0"/>
            <a:t>Активизация учебной деятельности</a:t>
          </a:r>
          <a:endParaRPr lang="ru-RU" sz="1700" kern="1200" dirty="0"/>
        </a:p>
      </dsp:txBody>
      <dsp:txXfrm>
        <a:off x="5518011" y="1638654"/>
        <a:ext cx="2338685" cy="1403211"/>
      </dsp:txXfrm>
    </dsp:sp>
    <dsp:sp modelId="{9B2C1ACB-3D6C-45CE-BC5B-89448FDAF408}">
      <dsp:nvSpPr>
        <dsp:cNvPr id="0" name=""/>
        <dsp:cNvSpPr/>
      </dsp:nvSpPr>
      <dsp:spPr>
        <a:xfrm>
          <a:off x="2945457" y="3275734"/>
          <a:ext cx="2338685" cy="14032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7. </a:t>
          </a:r>
          <a:r>
            <a:rPr lang="ru-RU" sz="1700" kern="1200" dirty="0" smtClean="0"/>
            <a:t>Эффективное взаимодействие учителя и учеников</a:t>
          </a:r>
          <a:endParaRPr lang="ru-RU" sz="1700" kern="1200" dirty="0"/>
        </a:p>
      </dsp:txBody>
      <dsp:txXfrm>
        <a:off x="2945457" y="3275734"/>
        <a:ext cx="2338685" cy="14032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75664B-88FE-4BCF-86DF-DE3CC4931BD6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DBDD1-D99D-4943-B701-42E365803BD5}">
      <dsp:nvSpPr>
        <dsp:cNvPr id="0" name=""/>
        <dsp:cNvSpPr/>
      </dsp:nvSpPr>
      <dsp:spPr>
        <a:xfrm>
          <a:off x="511409" y="347955"/>
          <a:ext cx="346470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1. «Кубики»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11409" y="347955"/>
        <a:ext cx="3464708" cy="696273"/>
      </dsp:txXfrm>
    </dsp:sp>
    <dsp:sp modelId="{D71601D4-8D56-4D82-B75A-7D2041E27793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3156F-A0EE-4DCF-B50F-307612072292}">
      <dsp:nvSpPr>
        <dsp:cNvPr id="0" name=""/>
        <dsp:cNvSpPr/>
      </dsp:nvSpPr>
      <dsp:spPr>
        <a:xfrm>
          <a:off x="910599" y="1392547"/>
          <a:ext cx="306551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2. «Дерево»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10599" y="1392547"/>
        <a:ext cx="3065518" cy="696273"/>
      </dsp:txXfrm>
    </dsp:sp>
    <dsp:sp modelId="{ECE07826-CBD9-4224-B48E-F5BD37749DD7}">
      <dsp:nvSpPr>
        <dsp:cNvPr id="0" name=""/>
        <dsp:cNvSpPr/>
      </dsp:nvSpPr>
      <dsp:spPr>
        <a:xfrm>
          <a:off x="475427" y="1305513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B60AD-06E1-48FE-AC9A-D9FD5DE19F8A}">
      <dsp:nvSpPr>
        <dsp:cNvPr id="0" name=""/>
        <dsp:cNvSpPr/>
      </dsp:nvSpPr>
      <dsp:spPr>
        <a:xfrm>
          <a:off x="910599" y="2437140"/>
          <a:ext cx="306551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3. «Сигнальные карточки»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10599" y="2437140"/>
        <a:ext cx="3065518" cy="696273"/>
      </dsp:txXfrm>
    </dsp:sp>
    <dsp:sp modelId="{6FC45353-2039-4388-B2C9-EC9B72322D1E}">
      <dsp:nvSpPr>
        <dsp:cNvPr id="0" name=""/>
        <dsp:cNvSpPr/>
      </dsp:nvSpPr>
      <dsp:spPr>
        <a:xfrm>
          <a:off x="475427" y="2350105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C457E-A798-4EFA-9BC7-EC5C54670059}">
      <dsp:nvSpPr>
        <dsp:cNvPr id="0" name=""/>
        <dsp:cNvSpPr/>
      </dsp:nvSpPr>
      <dsp:spPr>
        <a:xfrm>
          <a:off x="511409" y="3481732"/>
          <a:ext cx="346470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4. «Змейка»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11409" y="3481732"/>
        <a:ext cx="3464708" cy="696273"/>
      </dsp:txXfrm>
    </dsp:sp>
    <dsp:sp modelId="{078D1B32-F725-47AF-93FC-7B3B600B6CA3}">
      <dsp:nvSpPr>
        <dsp:cNvPr id="0" name=""/>
        <dsp:cNvSpPr/>
      </dsp:nvSpPr>
      <dsp:spPr>
        <a:xfrm>
          <a:off x="76237" y="3394697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AEC92F-2B0D-45C4-8A24-C5AEFF93730A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EB85-2986-43AF-9353-FE814FAC24B5}">
      <dsp:nvSpPr>
        <dsp:cNvPr id="0" name=""/>
        <dsp:cNvSpPr/>
      </dsp:nvSpPr>
      <dsp:spPr>
        <a:xfrm>
          <a:off x="511409" y="347955"/>
          <a:ext cx="346470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5. Кроссворды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11409" y="347955"/>
        <a:ext cx="3464708" cy="696273"/>
      </dsp:txXfrm>
    </dsp:sp>
    <dsp:sp modelId="{03127ECB-BC35-4461-A616-69ADFA5803F2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C7410-FFAC-4242-BE47-CA4203FECAA4}">
      <dsp:nvSpPr>
        <dsp:cNvPr id="0" name=""/>
        <dsp:cNvSpPr/>
      </dsp:nvSpPr>
      <dsp:spPr>
        <a:xfrm>
          <a:off x="910599" y="1392547"/>
          <a:ext cx="306551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6. Ребусы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10599" y="1392547"/>
        <a:ext cx="3065518" cy="696273"/>
      </dsp:txXfrm>
    </dsp:sp>
    <dsp:sp modelId="{5BE59FE2-A0B7-4DDD-A739-F4314B6237E1}">
      <dsp:nvSpPr>
        <dsp:cNvPr id="0" name=""/>
        <dsp:cNvSpPr/>
      </dsp:nvSpPr>
      <dsp:spPr>
        <a:xfrm>
          <a:off x="475427" y="1305513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3AE6B-F7E7-48A9-BF81-A9D51DD9ECEC}">
      <dsp:nvSpPr>
        <dsp:cNvPr id="0" name=""/>
        <dsp:cNvSpPr/>
      </dsp:nvSpPr>
      <dsp:spPr>
        <a:xfrm>
          <a:off x="910599" y="2437140"/>
          <a:ext cx="306551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7. Загадки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10599" y="2437140"/>
        <a:ext cx="3065518" cy="696273"/>
      </dsp:txXfrm>
    </dsp:sp>
    <dsp:sp modelId="{F1620E76-4B0E-4405-BC19-C1C542957958}">
      <dsp:nvSpPr>
        <dsp:cNvPr id="0" name=""/>
        <dsp:cNvSpPr/>
      </dsp:nvSpPr>
      <dsp:spPr>
        <a:xfrm>
          <a:off x="475427" y="2350105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BC913-E648-4BE3-BE1A-F34651B1DB99}">
      <dsp:nvSpPr>
        <dsp:cNvPr id="0" name=""/>
        <dsp:cNvSpPr/>
      </dsp:nvSpPr>
      <dsp:spPr>
        <a:xfrm>
          <a:off x="511409" y="3481732"/>
          <a:ext cx="346470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8. Сказки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11409" y="3481732"/>
        <a:ext cx="3464708" cy="696273"/>
      </dsp:txXfrm>
    </dsp:sp>
    <dsp:sp modelId="{58677100-203E-4656-8C6A-B1DCC33FABDC}">
      <dsp:nvSpPr>
        <dsp:cNvPr id="0" name=""/>
        <dsp:cNvSpPr/>
      </dsp:nvSpPr>
      <dsp:spPr>
        <a:xfrm>
          <a:off x="76237" y="3394697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632A-C16D-475E-814B-73CD6A6E032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E3B1-A572-4AAB-89F5-CBF09503E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36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4EEC-5DE9-42F5-9A60-8AC515E18959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32B-D2B9-4378-BEBF-C1374EFE8819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36C-D8B4-426D-884E-81CD95522F74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633E-CB9B-4693-8F74-D97D4E303514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A39F-5104-4C06-BA6A-D2F269E286A0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DBA3-A92B-4F1C-8584-683FD7DD32DB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0687-C304-46F9-AEDC-9EFB50C936DF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7554-163B-48E2-977F-F46019BBB64E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7B5C-3298-42B8-A3E5-C8171AD9556E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86B2-865F-4AB7-89E6-93E2F38F946F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F326-0CF9-4787-866F-9F404047716D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400A-D132-4F78-8686-298A13C4F6F8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ИСПОЛЬЗОВАНИЕ ИГРОВЫХ МЕТОДОВ НА УРОКАХ ФИЗИКИ В 7 КЛАССЕ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57192"/>
            <a:ext cx="5258984" cy="11898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/>
              <a:t>Работу выполнил учитель физики </a:t>
            </a:r>
          </a:p>
          <a:p>
            <a:pPr algn="l"/>
            <a:r>
              <a:rPr lang="ru-RU" dirty="0" smtClean="0"/>
              <a:t>МБОУ СОШ № 166 г. Самары </a:t>
            </a:r>
          </a:p>
          <a:p>
            <a:pPr algn="l"/>
            <a:r>
              <a:rPr lang="ru-RU" i="1" dirty="0" err="1" smtClean="0"/>
              <a:t>Кокорева</a:t>
            </a:r>
            <a:r>
              <a:rPr lang="ru-RU" i="1" dirty="0" smtClean="0"/>
              <a:t> Светлана Анатольевна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06"/>
          <a:stretch/>
        </p:blipFill>
        <p:spPr bwMode="auto">
          <a:xfrm>
            <a:off x="5796136" y="116632"/>
            <a:ext cx="3024335" cy="277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18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7577"/>
            <a:ext cx="1694018" cy="1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7D1-EBC4-41B6-9DA5-9D0661836A29}" type="datetime1">
              <a:rPr lang="ru-RU" smtClean="0"/>
              <a:pPr/>
              <a:t>31.03.2015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6678"/>
            <a:ext cx="3048000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412776"/>
            <a:ext cx="5832648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</a:t>
            </a:r>
            <a:r>
              <a:rPr lang="ru-RU" b="1" i="1" dirty="0" smtClean="0">
                <a:solidFill>
                  <a:srgbClr val="C00000"/>
                </a:solidFill>
              </a:rPr>
              <a:t>Дидактические игры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на уроках физики - </a:t>
            </a:r>
            <a:r>
              <a:rPr lang="ru-RU" dirty="0" smtClean="0"/>
              <a:t>это современный </a:t>
            </a:r>
            <a:r>
              <a:rPr lang="ru-RU" dirty="0"/>
              <a:t>и </a:t>
            </a:r>
            <a:r>
              <a:rPr lang="ru-RU" dirty="0" smtClean="0"/>
              <a:t>признанный метод </a:t>
            </a:r>
            <a:r>
              <a:rPr lang="ru-RU" dirty="0"/>
              <a:t>обучения и воспитания, </a:t>
            </a:r>
            <a:r>
              <a:rPr lang="ru-RU" dirty="0" smtClean="0"/>
              <a:t>обладающий </a:t>
            </a:r>
            <a:r>
              <a:rPr lang="ru-RU" dirty="0"/>
              <a:t>образовательной, развивающей и воспитательной формами, которые действуют в органическом единстве.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00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Преимущества использования игровых ситуаций на уроках физики</a:t>
            </a:r>
            <a:endParaRPr lang="ru-RU" sz="2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9719746"/>
              </p:ext>
            </p:extLst>
          </p:nvPr>
        </p:nvGraphicFramePr>
        <p:xfrm>
          <a:off x="457200" y="1772816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957F-F7C5-4AF0-88DD-6E35AAB5835A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Разнообразие дидактических игр</a:t>
            </a:r>
            <a:endParaRPr lang="ru-RU" sz="36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3322370"/>
              </p:ext>
            </p:extLst>
          </p:nvPr>
        </p:nvGraphicFramePr>
        <p:xfrm>
          <a:off x="457200" y="167798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28016953"/>
              </p:ext>
            </p:extLst>
          </p:nvPr>
        </p:nvGraphicFramePr>
        <p:xfrm>
          <a:off x="4648200" y="167798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D97F-605E-4FBF-A87D-341C1E9C5599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2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«КУБИКИ»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77072"/>
            <a:ext cx="5112568" cy="2304255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Ученик </a:t>
            </a:r>
            <a:r>
              <a:rPr lang="ru-RU" dirty="0"/>
              <a:t>берет кубик, кидает его на стол и отвечает «по изображению», оказавшемуся на верхней грани.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BF60-C46F-4607-BE17-7AEE246E4586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69" t="43164" r="36875" b="21387"/>
          <a:stretch/>
        </p:blipFill>
        <p:spPr bwMode="auto">
          <a:xfrm>
            <a:off x="179512" y="1215703"/>
            <a:ext cx="2880320" cy="25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46" t="42279" r="40556" b="22955"/>
          <a:stretch/>
        </p:blipFill>
        <p:spPr bwMode="auto">
          <a:xfrm>
            <a:off x="6091421" y="3933056"/>
            <a:ext cx="2887256" cy="26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51920" y="1700808"/>
            <a:ext cx="4680520" cy="15696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BA2DF"/>
              </a:buClr>
              <a:buSzPct val="90000"/>
              <a:buFont typeface="Wingdings 3" pitchFamily="18" charset="2"/>
              <a:buChar char=""/>
            </a:pPr>
            <a:r>
              <a:rPr lang="ru-RU" sz="3200" dirty="0">
                <a:solidFill>
                  <a:prstClr val="black"/>
                </a:solidFill>
              </a:rPr>
              <a:t>Это обычные кубики,  на гранях которых находятся задания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725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7643192" cy="960120"/>
          </a:xfrm>
        </p:spPr>
        <p:txBody>
          <a:bodyPr/>
          <a:lstStyle/>
          <a:p>
            <a:pPr algn="r"/>
            <a:r>
              <a:rPr lang="ru-RU" b="1" dirty="0" smtClean="0"/>
              <a:t>«ДЕРЕВО»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96C5-428B-40A3-8AED-0C708374B4FC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388"/>
            <a:ext cx="4392488" cy="59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747263" y="3557156"/>
            <a:ext cx="464880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МЕХАНИЧЕСКОЕ ДВИЖЕНИЕ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372471">
            <a:off x="3576837" y="2763413"/>
            <a:ext cx="2304256" cy="6652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Равномерное движение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362722">
            <a:off x="3551313" y="2089694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Скорость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0648810">
            <a:off x="605759" y="1975472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Время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0252454">
            <a:off x="659394" y="3581400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095976">
            <a:off x="618153" y="4726983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Траектори</a:t>
            </a:r>
            <a:r>
              <a:rPr lang="ru-RU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14" name="Овал 13"/>
          <p:cNvSpPr/>
          <p:nvPr/>
        </p:nvSpPr>
        <p:spPr>
          <a:xfrm rot="1218464">
            <a:off x="3534589" y="3852039"/>
            <a:ext cx="2642170" cy="6480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Неравномерное движение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0562810">
            <a:off x="610975" y="2816560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Средняя скорость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556780">
            <a:off x="3580441" y="4901718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43708" y="908720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339752" y="5629528"/>
            <a:ext cx="216024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341722"/>
            <a:ext cx="244827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BA2DF"/>
              </a:buClr>
              <a:buSzPct val="90000"/>
              <a:buFont typeface="Wingdings 3" pitchFamily="18" charset="2"/>
              <a:buChar char=""/>
            </a:pPr>
            <a:r>
              <a:rPr lang="ru-RU" sz="2000" dirty="0" smtClean="0">
                <a:solidFill>
                  <a:prstClr val="black"/>
                </a:solidFill>
              </a:rPr>
              <a:t>Данной игрой  удобно пользоваться для </a:t>
            </a:r>
            <a:r>
              <a:rPr lang="ru-RU" sz="2000" dirty="0"/>
              <a:t>повторения и систематизации пройденного материала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6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«Сигнальные карточки»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612" y="4130330"/>
            <a:ext cx="2314600" cy="604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1-ая сторона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D328-AC91-42E7-A027-06C07E459FE6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276872"/>
            <a:ext cx="1692000" cy="169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m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2270026"/>
            <a:ext cx="1692000" cy="169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кг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00660" y="1665363"/>
            <a:ext cx="2314600" cy="53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ru-RU" sz="2800" dirty="0"/>
              <a:t>2</a:t>
            </a:r>
            <a:r>
              <a:rPr lang="ru-RU" sz="2800" dirty="0" smtClean="0"/>
              <a:t>-ая сторона</a:t>
            </a:r>
            <a:endParaRPr lang="ru-RU" sz="2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77675" y="1632781"/>
            <a:ext cx="2314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ru-RU" sz="2800" dirty="0" smtClean="0"/>
              <a:t>1-ая сторона</a:t>
            </a:r>
            <a:endParaRPr lang="ru-RU" sz="2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44208" y="4149080"/>
            <a:ext cx="2314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ru-RU" sz="2800" dirty="0"/>
              <a:t>2</a:t>
            </a:r>
            <a:r>
              <a:rPr lang="ru-RU" sz="2800" dirty="0" smtClean="0"/>
              <a:t>-ая сторона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4759400"/>
            <a:ext cx="1692000" cy="169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S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5508" y="4660354"/>
            <a:ext cx="1692000" cy="169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м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203848" y="2924944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724128" y="5425380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4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«ЗМЕЙКА»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772816"/>
            <a:ext cx="3096344" cy="43924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600" dirty="0"/>
              <a:t>Ученики путем коллективного творчества выстраивают цепочки формул, в которых каждая последующая начинается с той буквы, которой заканчивается предыдущая</a:t>
            </a:r>
            <a:r>
              <a:rPr lang="ru-RU" sz="3600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B6B-7C37-45CA-A621-AEFAF40C7DCB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Documents and Settings\Администратор\Рабочий стол\змейка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83570" y="1628799"/>
            <a:ext cx="4248473" cy="482453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90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КРОССВОРДЫ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9270415"/>
              </p:ext>
            </p:extLst>
          </p:nvPr>
        </p:nvGraphicFramePr>
        <p:xfrm>
          <a:off x="179512" y="1700808"/>
          <a:ext cx="5400599" cy="47320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"/>
                <a:gridCol w="222094"/>
                <a:gridCol w="245854"/>
                <a:gridCol w="218290"/>
                <a:gridCol w="229237"/>
                <a:gridCol w="253706"/>
                <a:gridCol w="278175"/>
                <a:gridCol w="235676"/>
                <a:gridCol w="253706"/>
                <a:gridCol w="235676"/>
                <a:gridCol w="253706"/>
                <a:gridCol w="264009"/>
                <a:gridCol w="243403"/>
                <a:gridCol w="260788"/>
                <a:gridCol w="260788"/>
                <a:gridCol w="229237"/>
                <a:gridCol w="274311"/>
                <a:gridCol w="231169"/>
                <a:gridCol w="229237"/>
                <a:gridCol w="235676"/>
                <a:gridCol w="235676"/>
                <a:gridCol w="222153"/>
              </a:tblGrid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ф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з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ц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д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ч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ш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ь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D211-BB3A-4E58-84F8-2092434F844A}" type="datetime1">
              <a:rPr lang="ru-RU" smtClean="0"/>
              <a:pPr/>
              <a:t>31.03.2015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Кокорева С. А.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756473" y="1700808"/>
            <a:ext cx="29340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</a:t>
            </a:r>
            <a:r>
              <a:rPr lang="ru-RU" sz="1200" dirty="0" smtClean="0"/>
              <a:t>. У </a:t>
            </a:r>
            <a:r>
              <a:rPr lang="ru-RU" sz="1200" dirty="0"/>
              <a:t>всякого твердого тела есть объем и …..</a:t>
            </a:r>
          </a:p>
          <a:p>
            <a:r>
              <a:rPr lang="ru-RU" sz="1200" dirty="0" smtClean="0"/>
              <a:t>2. Ученый, основоположник </a:t>
            </a:r>
            <a:r>
              <a:rPr lang="ru-RU" sz="1200" dirty="0"/>
              <a:t>теоретической физики.</a:t>
            </a:r>
          </a:p>
          <a:p>
            <a:r>
              <a:rPr lang="ru-RU" sz="1200" dirty="0"/>
              <a:t>3</a:t>
            </a:r>
            <a:r>
              <a:rPr lang="ru-RU" sz="1200" dirty="0" smtClean="0"/>
              <a:t>. Явление </a:t>
            </a:r>
            <a:r>
              <a:rPr lang="ru-RU" sz="1200" dirty="0"/>
              <a:t>природы, сопровождаемое громом и молнией.</a:t>
            </a:r>
          </a:p>
          <a:p>
            <a:r>
              <a:rPr lang="ru-RU" sz="1200" dirty="0"/>
              <a:t>4. Ученый, бросавший разные шары с высокой наклонной </a:t>
            </a:r>
            <a:r>
              <a:rPr lang="ru-RU" sz="1200" dirty="0" smtClean="0"/>
              <a:t>башни.</a:t>
            </a:r>
            <a:endParaRPr lang="ru-RU" sz="1200" dirty="0"/>
          </a:p>
          <a:p>
            <a:r>
              <a:rPr lang="ru-RU" sz="1200" dirty="0"/>
              <a:t>5</a:t>
            </a:r>
            <a:r>
              <a:rPr lang="ru-RU" sz="1200" dirty="0" smtClean="0"/>
              <a:t>. Прибор </a:t>
            </a:r>
            <a:r>
              <a:rPr lang="ru-RU" sz="1200" dirty="0"/>
              <a:t>для измерения времени.</a:t>
            </a:r>
          </a:p>
          <a:p>
            <a:r>
              <a:rPr lang="ru-RU" sz="1200" dirty="0"/>
              <a:t>6. Физика-это… , изучающая природу.</a:t>
            </a:r>
          </a:p>
          <a:p>
            <a:r>
              <a:rPr lang="ru-RU" sz="1200" dirty="0"/>
              <a:t>7</a:t>
            </a:r>
            <a:r>
              <a:rPr lang="ru-RU" sz="1200" dirty="0" smtClean="0"/>
              <a:t>. Один </a:t>
            </a:r>
            <a:r>
              <a:rPr lang="ru-RU" sz="1200" dirty="0"/>
              <a:t>из методов  изучения физических явлений.</a:t>
            </a:r>
          </a:p>
          <a:p>
            <a:r>
              <a:rPr lang="ru-RU" sz="1200" dirty="0"/>
              <a:t>8. Физическая величина, измеряемая в метрах.</a:t>
            </a:r>
          </a:p>
          <a:p>
            <a:r>
              <a:rPr lang="ru-RU" sz="1200" dirty="0"/>
              <a:t>9</a:t>
            </a:r>
            <a:r>
              <a:rPr lang="ru-RU" sz="1200" dirty="0" smtClean="0"/>
              <a:t>. Прибор </a:t>
            </a:r>
            <a:r>
              <a:rPr lang="ru-RU" sz="1200" dirty="0"/>
              <a:t>для измерения объема жидкости называется измерительный …</a:t>
            </a:r>
          </a:p>
          <a:p>
            <a:r>
              <a:rPr lang="ru-RU" sz="1200" dirty="0"/>
              <a:t>10</a:t>
            </a:r>
            <a:r>
              <a:rPr lang="ru-RU" sz="1200" dirty="0" smtClean="0"/>
              <a:t>. Один </a:t>
            </a:r>
            <a:r>
              <a:rPr lang="ru-RU" sz="1200" dirty="0"/>
              <a:t>из методов изучения физических явлений.</a:t>
            </a:r>
          </a:p>
          <a:p>
            <a:r>
              <a:rPr lang="ru-RU" sz="1200" dirty="0"/>
              <a:t>11</a:t>
            </a:r>
            <a:r>
              <a:rPr lang="ru-RU" sz="1200" dirty="0" smtClean="0"/>
              <a:t>. Физическая </a:t>
            </a:r>
            <a:r>
              <a:rPr lang="ru-RU" sz="1200" dirty="0"/>
              <a:t>величина, измеряемая в градусах  Цельсия.</a:t>
            </a:r>
          </a:p>
          <a:p>
            <a:r>
              <a:rPr lang="ru-RU" sz="1200" dirty="0"/>
              <a:t>12</a:t>
            </a:r>
            <a:r>
              <a:rPr lang="ru-RU" sz="1200" dirty="0" smtClean="0"/>
              <a:t>. Крутящийся </a:t>
            </a:r>
            <a:r>
              <a:rPr lang="ru-RU" sz="1200" dirty="0"/>
              <a:t>столб воздуха, который затягивает все вокруг.</a:t>
            </a:r>
          </a:p>
          <a:p>
            <a:r>
              <a:rPr lang="ru-RU" sz="1200" dirty="0"/>
              <a:t>13</a:t>
            </a:r>
            <a:r>
              <a:rPr lang="ru-RU" sz="1200" dirty="0" smtClean="0"/>
              <a:t>. Специальные </a:t>
            </a:r>
            <a:r>
              <a:rPr lang="ru-RU" sz="1200" dirty="0"/>
              <a:t>физические слова.</a:t>
            </a:r>
          </a:p>
          <a:p>
            <a:r>
              <a:rPr lang="ru-RU" sz="1200" dirty="0"/>
              <a:t>14. Любой окружающий нас предмет.</a:t>
            </a:r>
          </a:p>
          <a:p>
            <a:r>
              <a:rPr lang="ru-RU" sz="1200" dirty="0"/>
              <a:t>15. Неточность измерений.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6914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71166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TS010271166</Template>
  <TotalTime>147</TotalTime>
  <Words>544</Words>
  <Application>Microsoft Office PowerPoint</Application>
  <PresentationFormat>Экран (4:3)</PresentationFormat>
  <Paragraphs>405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TS010271166</vt:lpstr>
      <vt:lpstr>ИСПОЛЬЗОВАНИЕ ИГРОВЫХ МЕТОДОВ НА УРОКАХ ФИЗИКИ В 7 КЛАССЕ</vt:lpstr>
      <vt:lpstr>Слайд 2</vt:lpstr>
      <vt:lpstr>Преимущества использования игровых ситуаций на уроках физики</vt:lpstr>
      <vt:lpstr>Разнообразие дидактических игр</vt:lpstr>
      <vt:lpstr>«КУБИКИ»</vt:lpstr>
      <vt:lpstr>«ДЕРЕВО»</vt:lpstr>
      <vt:lpstr>«Сигнальные карточки»</vt:lpstr>
      <vt:lpstr>«ЗМЕЙКА»</vt:lpstr>
      <vt:lpstr>КРОССВОРДЫ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2011-11-22T19:17:43Z</dcterms:created>
  <dcterms:modified xsi:type="dcterms:W3CDTF">2015-03-31T16:37:42Z</dcterms:modified>
</cp:coreProperties>
</file>