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1" r:id="rId2"/>
    <p:sldId id="345" r:id="rId3"/>
    <p:sldId id="325" r:id="rId4"/>
    <p:sldId id="326" r:id="rId5"/>
    <p:sldId id="307" r:id="rId6"/>
    <p:sldId id="327" r:id="rId7"/>
    <p:sldId id="337" r:id="rId8"/>
    <p:sldId id="336" r:id="rId9"/>
    <p:sldId id="339" r:id="rId10"/>
    <p:sldId id="343" r:id="rId11"/>
    <p:sldId id="357" r:id="rId12"/>
    <p:sldId id="358" r:id="rId13"/>
    <p:sldId id="359" r:id="rId14"/>
    <p:sldId id="354" r:id="rId15"/>
    <p:sldId id="356" r:id="rId16"/>
    <p:sldId id="360" r:id="rId17"/>
    <p:sldId id="361" r:id="rId18"/>
    <p:sldId id="362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46" r:id="rId28"/>
    <p:sldId id="349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FC4D-A541-4D3D-A5F6-C2498A3FF1D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A127-055D-45D4-982B-DD342610B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>
            <a:normAutofit/>
          </a:bodyPr>
          <a:lstStyle/>
          <a:p>
            <a:r>
              <a:rPr lang="ru-RU" sz="4800" smtClean="0"/>
              <a:t>    </a:t>
            </a:r>
            <a:r>
              <a:rPr lang="ru-RU" sz="6000" smtClean="0">
                <a:solidFill>
                  <a:schemeClr val="accent1"/>
                </a:solidFill>
              </a:rPr>
              <a:t>Моё   </a:t>
            </a:r>
            <a:r>
              <a:rPr lang="ru-RU" sz="6000" dirty="0" smtClean="0">
                <a:solidFill>
                  <a:schemeClr val="accent1"/>
                </a:solidFill>
              </a:rPr>
              <a:t>творчество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Люблю  украшать пространство вокруг себя. 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свободное время занимаюсь разными видами творчества. Меня привлекают нитки, крючки, спицы, лоза, травы, свободные участки земли…..  Я творю красоту везде и из всего.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Люблю дарить радость людям, имею хороших друзей.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5050" y="1524000"/>
            <a:ext cx="5111750" cy="46021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«Ягодная    корзинка»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Срочная  работа….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Вчера вечером в срочном порядке соорудила  несколько композиций для пополнения школьной выставки.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Кружка у меня нет, но я участвую.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10_2236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00400" y="1219200"/>
            <a:ext cx="62484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Готовимся к Пасхе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762000"/>
            <a:ext cx="3352799" cy="6096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Пасха – это праздник особый, старинная православная традиция. Для меня это свято. Всегда сама пеку куличи и булки, крашу яйца. К этому празднику все готовятся обязательно.</a:t>
            </a:r>
          </a:p>
          <a:p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 своим классом готовили пасхальный сувенир. Начали эту работу ещё в середине марта. Катали, красили, сушили, лакировали. Анатолий Васильевич сплёл для каждого лукошечко из свежей лозы. Всё успели высушить, полакировать, придать праздничный шик и лоск. Потрудились все на славу. Изделия получились необыкновенно красивые и успели к сроку. Каждый мой ученик унёс домой вот такую чудесную пасхальную корзинку.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 descr="C:\Users\School\Desktop\20140411_140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066800"/>
            <a:ext cx="57150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Яйца каждый красил на свой вкус и</a:t>
            </a:r>
            <a:br>
              <a:rPr lang="ru-RU" sz="2800" dirty="0" smtClean="0"/>
            </a:br>
            <a:r>
              <a:rPr lang="ru-RU" sz="2800" dirty="0" smtClean="0"/>
              <a:t>цвет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2971800" cy="533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    </a:t>
            </a:r>
            <a:r>
              <a:rPr lang="ru-RU" dirty="0" err="1" smtClean="0">
                <a:solidFill>
                  <a:schemeClr val="accent2"/>
                </a:solidFill>
              </a:rPr>
              <a:t>крашенки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486400" y="1752600"/>
            <a:ext cx="3200400" cy="60959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err="1" smtClean="0">
                <a:solidFill>
                  <a:schemeClr val="accent3"/>
                </a:solidFill>
              </a:rPr>
              <a:t>крапанки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School\Desktop\20140411_1405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4648200" cy="4159052"/>
          </a:xfrm>
          <a:prstGeom prst="rect">
            <a:avLst/>
          </a:prstGeom>
          <a:noFill/>
        </p:spPr>
      </p:pic>
      <p:pic>
        <p:nvPicPr>
          <p:cNvPr id="2051" name="Picture 3" descr="C:\Users\School\Desktop\20140411_1405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728516"/>
            <a:ext cx="4498975" cy="41294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Всё готово, не стыдно людям показать такую работу !</a:t>
            </a:r>
            <a:endParaRPr lang="ru-RU" sz="2000" dirty="0"/>
          </a:p>
        </p:txBody>
      </p:sp>
      <p:pic>
        <p:nvPicPr>
          <p:cNvPr id="2" name="Picture 2" descr="C:\Users\School\Desktop\20140412_103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457199" y="761996"/>
            <a:ext cx="8305799" cy="6096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Пасхальный   сувенир</a:t>
            </a:r>
            <a:r>
              <a:rPr lang="ru-RU" sz="2000" dirty="0" smtClean="0"/>
              <a:t> (для друзей и знакомых)</a:t>
            </a:r>
            <a:endParaRPr lang="ru-RU" sz="3600" dirty="0"/>
          </a:p>
        </p:txBody>
      </p:sp>
      <p:pic>
        <p:nvPicPr>
          <p:cNvPr id="1027" name="Picture 3" descr="C:\Users\School\Desktop\20140407_221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457204" y="1752603"/>
            <a:ext cx="5410205" cy="4191000"/>
          </a:xfrm>
          <a:prstGeom prst="rect">
            <a:avLst/>
          </a:prstGeom>
          <a:noFill/>
        </p:spPr>
      </p:pic>
      <p:pic>
        <p:nvPicPr>
          <p:cNvPr id="1028" name="Picture 4" descr="C:\Users\School\Desktop\20140407_221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038600" y="1600203"/>
            <a:ext cx="54102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Autofit/>
          </a:bodyPr>
          <a:lstStyle/>
          <a:p>
            <a:r>
              <a:rPr lang="ru-RU" sz="4000" dirty="0" smtClean="0"/>
              <a:t> Раздарила  хорошим  людям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3352800" cy="556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Всякий раз в голову приходят разнообразные идеи, для меня это не труд, а развлечение и удовольствие. Сотворить своими руками красоту и порадовать кого-то.</a:t>
            </a:r>
          </a:p>
          <a:p>
            <a:r>
              <a:rPr lang="ru-RU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Наделала вот таких красивых штучек и все до одной раздала к празднику своим знакомым</a:t>
            </a:r>
            <a:endParaRPr lang="ru-RU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School\Desktop\20140407_221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3429000" y="1371600"/>
            <a:ext cx="58674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9461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Пасхальная  выпечка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1219200"/>
            <a:ext cx="2819400" cy="5638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Печь на  Пасху  куличи, пироги и булки для меня – традиция, я никогда её не нарушаю.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Напекаю всегда много всякого добра, угощаю друзей, сами едим с удовольствием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Это  -  праздник булок!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417_231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895600" y="1295400"/>
            <a:ext cx="6248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Сдоба  на  меду – это очень вкусно!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1524000"/>
            <a:ext cx="2590801" cy="5334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Очень люблю печь из дрожжевого теста, это самая богатая выпечка. Рецепты свои постоянно совершенствую. Чужих не беру. За основу держу своё, но к этому добавляю что-то новенькое, и всякий раз  остаюсь довольна.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Всем, кто ест мои булки, им тоже нравится.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School\Desktop\20140417_230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819400" y="1219200"/>
            <a:ext cx="63246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 христианскому обычаю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066800"/>
            <a:ext cx="3124199" cy="54864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положено напекла куличей и булок в Чистый четверг, а в субботу освятила кулич и яйца –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крашенки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Яйца у меня всегда одинаково красивые, крашу их только луковой шелухой. Шелуху беру от желтого, красного и синего </a:t>
            </a:r>
            <a:r>
              <a:rPr lang="ru-RU" sz="18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лука вперемешку.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419_165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38500" y="1257300"/>
            <a:ext cx="6096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869950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Вяжут   -  все!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1524000"/>
            <a:ext cx="2819400" cy="46021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Ребятишкам тоже хочется попробовать свои силы в том, чем их учитель владеет в совершенстве. Их окружает огромное количество разнообразной красоты, собранной в нашем рабочем кабинете. И они пробуют, пытаются, просят, чтобы я им показала, как это делать………. Набирать петли умеют все.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DSC06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1828800"/>
            <a:ext cx="6248400" cy="4824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>
            <a:noAutofit/>
          </a:bodyPr>
          <a:lstStyle/>
          <a:p>
            <a:r>
              <a:rPr lang="ru-RU" sz="4400" dirty="0" smtClean="0"/>
              <a:t> Новогоднее  настроение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3276600" cy="5943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«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Снеговушка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 -</a:t>
            </a:r>
          </a:p>
          <a:p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связаный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из белоснежной шерсти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снеговичок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Новогодний  праздник  дарит нам  особое  настроение. Это какая-то чудесная зимняя сказка, в которую хочется окунуться с головой…..</a:t>
            </a:r>
          </a:p>
          <a:p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  люблю  пораньше  поставить  и  нарядить ёлку  в  доме,  приготовить  и  сотворить что-нибудь  необыкновенное.  Однажды  в  один из предновогодних  вечеров  сделала  очаровательного 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снеговичка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Высота его  всего  8 см.  Это  ювелирная  работа  (особенно нос – морковка из красной  шерсти).</a:t>
            </a:r>
          </a:p>
          <a:p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School\Desktop\20140321_16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581400" y="1524000"/>
            <a:ext cx="57912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 «цветочная корзинка»</a:t>
            </a:r>
            <a:r>
              <a:rPr lang="ru-RU" sz="1600" dirty="0" smtClean="0"/>
              <a:t> старались, получилось, довольны! (подарили Ирине  Ивановне на её рабочий стол)</a:t>
            </a:r>
            <a:endParaRPr lang="ru-RU" dirty="0"/>
          </a:p>
        </p:txBody>
      </p:sp>
      <p:pic>
        <p:nvPicPr>
          <p:cNvPr id="2050" name="Picture 2" descr="C:\Users\School\Desktop\20140220_093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1676400"/>
            <a:ext cx="5867400" cy="4724400"/>
          </a:xfrm>
          <a:prstGeom prst="rect">
            <a:avLst/>
          </a:prstGeom>
          <a:noFill/>
        </p:spPr>
      </p:pic>
      <p:pic>
        <p:nvPicPr>
          <p:cNvPr id="2051" name="Picture 3" descr="C:\Users\School\Desktop\20140220_121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438775" y="248602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488950"/>
          </a:xfrm>
        </p:spPr>
        <p:txBody>
          <a:bodyPr/>
          <a:lstStyle/>
          <a:p>
            <a:r>
              <a:rPr lang="ru-RU" dirty="0" smtClean="0"/>
              <a:t>Крючками  и  клубками обзавелись все мои ученики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066800"/>
            <a:ext cx="2362199" cy="5486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Дети видят и замечают всё. И им тоже хочется приобщиться к чему-то интересному и необычному.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Стараюсь знакомить их с разными видами рукоделья: плетеньем, вязаньем, лепкой из теста. Знакомлю с мастеровыми людьми, а те в свою очередь показывают, что умеют делать они. Надо наполнять душу ребёнка красотой, добром, чем-то светлым и необычным.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Это тоже искусство и особое умение. Но для этого надо самому иметь всё это в своём личном арсенале……..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DSC06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066800"/>
            <a:ext cx="67056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Мой рабочий кабинет-это моё сплошное творчество………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219200"/>
            <a:ext cx="3047999" cy="541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Здесь всё гармонично, всё красиво, всё в определённой цветовой гамме и в определенном стиле. Здесь всё, что я люблю: ветки, листья, ягоды, зелень.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 создаю его годами и десятилетиями, дополняя его чем-то новым, слегка, обновляя, но ни в коем случае не изменяя его основу и суть. Я как бы совершенствую и оттачиваю его гармонию и прелесть.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Весь кабинет создан в медово-зеленой цветовой гамме.  Органично вписывается сюда ярко-красный, жёлтый, оранжевый.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Ничего не пестрит, не давит, не угнетает…….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Все здесь легко, приятно, красиво. Я люблю свой кабинет.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228_141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1371600"/>
            <a:ext cx="60198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6413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Мой  любимый  календарь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1" y="1066800"/>
            <a:ext cx="2362200" cy="5562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Сейчас  2014 год  и этому  календарю на данный  момент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16 лет.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 меняла в кабинете многие стенды, что-то дополняла, придумывала новые, но вот этот стенд – это особый разговор….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Он настолько удачно был продуман и сделан изначально, что мне никогда и не хотелось хоть что – то в нём изменить. Я люблю его и берегу в первозданном виде. Это моя история, это радость моей души. Хочу чтобы он прослужил мне ещё лет 10. И вот тогда это будет раритет.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228_141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990600"/>
            <a:ext cx="65532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717550"/>
          </a:xfrm>
        </p:spPr>
        <p:txBody>
          <a:bodyPr/>
          <a:lstStyle/>
          <a:p>
            <a:r>
              <a:rPr lang="ru-RU" dirty="0" smtClean="0"/>
              <a:t>Шкаф – это не только вместилище бумаг </a:t>
            </a:r>
            <a:r>
              <a:rPr lang="ru-RU" sz="1800" dirty="0" smtClean="0"/>
              <a:t>(на мой взгляд).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1143000"/>
            <a:ext cx="2362199" cy="5715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Шкаф должен быть функциональным, безусловно, вместе с тем это основное украшение комнаты.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Мои шкафы вмещают огромное количество книг и документов. А вместе с тем, на каждой полочке, на каждом ящичке пристроено какое-нибудь украшение. Это и маленькие плетёные корзиночки с сухоцветами, и вязаные ягоды, бабочки ,жёлуди и другое……..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Мне  всё это нравится.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04_145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590800" y="1143000"/>
            <a:ext cx="63246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5651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Старик – лесовик и копилка наблюдений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28601" y="1143000"/>
            <a:ext cx="2667000" cy="54864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Лесовик – коренной  боровик сшит, связан, украшен, а в его корзинке можно найти самую разную информацию о природе по сезонам.</a:t>
            </a:r>
          </a:p>
          <a:p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Копилка наблюдений – это коробочек, где хранятся наблюдения из календаря природы по сезонам и месяцам, начиная с 2006 года и по сей день.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05_142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21806" y="1626394"/>
            <a:ext cx="5791200" cy="46720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Цветов у меня два, но какие!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Фикус  пестрый, ему больше 10 лет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19201"/>
            <a:ext cx="4041775" cy="533399"/>
          </a:xfrm>
        </p:spPr>
        <p:txBody>
          <a:bodyPr>
            <a:normAutofit fontScale="85000" lnSpcReduction="10000"/>
          </a:bodyPr>
          <a:lstStyle/>
          <a:p>
            <a:r>
              <a:rPr lang="ru-RU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Финиковая пальма (сажала косточкой от финика, когда уже и не помню).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School\Desktop\20140305_1338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90502" y="2247901"/>
            <a:ext cx="4876802" cy="4038600"/>
          </a:xfrm>
          <a:prstGeom prst="rect">
            <a:avLst/>
          </a:prstGeom>
          <a:noFill/>
        </p:spPr>
      </p:pic>
      <p:pic>
        <p:nvPicPr>
          <p:cNvPr id="3075" name="Picture 3" descr="C:\Users\School\Desktop\20140305_133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91000" y="2286000"/>
            <a:ext cx="48768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641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Соломенные цветы в плетёной вазе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04800" y="1295400"/>
            <a:ext cx="3429000" cy="54102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Плетеные  изделия  -  это  особый  разговор.  Для  меня  никогда  не  бывает  их  много,  и  они  нигде  не  бывают  лишними. Этого очень  много  у  меня  в  доме, а  также  много  этого  и  в  моём  рабочем  кабинете.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31116_095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473053" y="1720453"/>
            <a:ext cx="5550694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Учиться никогда не поздно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762000"/>
            <a:ext cx="3581400" cy="6096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2013 год,  мне  46  лет, но  умею я не всё, а хочется научиться и  тому, и этому.</a:t>
            </a:r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 плетению всегда имела огромный интерес. Самостоятельно научилась плести из болотных трав, у меня дома много таких изделий. А вот плести лозой – это совсем другое очень сложное дело. Надо чтобы кто-то научил. И вдруг, появился человек, желающий поделиться своим мастерством. Я посещаю занятия кружка, беру там уроки плетения из лозы. С каждого занятия я уношу готовое, сделанное своими руками изделие и получаю от этого огромное удовольствие. Все эти вещи служат мне в быту и украшают моё личное пространство.</a:t>
            </a:r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School\Desktop\20131101_174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76600" y="13716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Федя  в  корзинке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008313" cy="54864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Мой  кот  Федя  любит </a:t>
            </a:r>
            <a:r>
              <a:rPr lang="ru-RU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свежесплетённые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изделия, когда корзинка ещё пахнет свежей лозой.  Я приношу  домой  плетушку и первым её обживает  Федя. Очень ему это нравится!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School\Desktop\20131025_185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467100" y="1638300"/>
            <a:ext cx="5943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Весенний   </a:t>
            </a:r>
            <a:r>
              <a:rPr lang="ru-RU" sz="4000" dirty="0" err="1" smtClean="0"/>
              <a:t>пот-э-флёр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Решила к празднику 8 Марта с учениками сделать в подарок для каждой мамы маленький весенний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пот-э-флёр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2014г.  3 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227_22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3467100" y="1790700"/>
            <a:ext cx="5638800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565150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Моя  спальня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008313" cy="5715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 спальне у меня сосредоточено огромное количество  разнообразных плетёных вещей. Очень много плетения из болотных трав, кое-что из соломы. Всё это функционально, всё служит в быту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School\Desktop\20131114_215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467100" y="1485900"/>
            <a:ext cx="5867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7175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Сувенир  для  каждой  мамы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1" y="1524000"/>
            <a:ext cx="2438400" cy="46021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Большого труда  это не составило.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Каждый из детей выбрал цвет, который ему больше нравится.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Вместе мы собрали, укомплектовали и закрепили каждый горшочек. Каждый сувенирчик отмечен поздравительной именной этикетко</a:t>
            </a:r>
            <a:r>
              <a:rPr lang="ru-RU" dirty="0" smtClean="0"/>
              <a:t>й.</a:t>
            </a:r>
            <a:endParaRPr lang="ru-RU" dirty="0"/>
          </a:p>
        </p:txBody>
      </p:sp>
      <p:pic>
        <p:nvPicPr>
          <p:cNvPr id="1026" name="Picture 2" descr="C:\Users\School\Desktop\20140303_14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1295400"/>
            <a:ext cx="6324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Подарила своему другу А. 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«Ягодная   корзинка»</a:t>
            </a:r>
            <a:endParaRPr lang="ru-RU" sz="3600" dirty="0"/>
          </a:p>
        </p:txBody>
      </p:sp>
      <p:pic>
        <p:nvPicPr>
          <p:cNvPr id="3" name="Picture 2" descr="C:\Users\School\Desktop\20140212_200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267198" y="1981203"/>
            <a:ext cx="5257801" cy="4495799"/>
          </a:xfrm>
          <a:prstGeom prst="rect">
            <a:avLst/>
          </a:prstGeom>
          <a:noFill/>
        </p:spPr>
      </p:pic>
      <p:pic>
        <p:nvPicPr>
          <p:cNvPr id="1027" name="Picture 3" descr="C:\Users\School\Desktop\20140212_20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457202" y="1981203"/>
            <a:ext cx="5334001" cy="441960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9461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«Летняя  ночь»</a:t>
            </a:r>
            <a:r>
              <a:rPr lang="ru-RU" sz="1800" dirty="0" smtClean="0"/>
              <a:t>  для  Ирины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  Ирины – именины  7 марта.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неё соорудила сиреневый эксклюзив из английского мохера. Чудесная получилась штучка, глаз не отвести.</a:t>
            </a:r>
          </a:p>
          <a:p>
            <a:r>
              <a:rPr lang="ru-R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(если на неё дунуть – светлые шарики качаются на длинных нитках).</a:t>
            </a:r>
          </a:p>
          <a:p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School\Desktop\20140303_154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555206" y="1702594"/>
            <a:ext cx="5638800" cy="46720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7937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</a:t>
            </a:r>
            <a:r>
              <a:rPr lang="ru-RU" sz="4400" dirty="0" smtClean="0"/>
              <a:t>У   Ирины   именины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1" y="1524000"/>
            <a:ext cx="2590800" cy="4602163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7 марта.</a:t>
            </a:r>
          </a:p>
          <a:p>
            <a:pPr marL="342900" indent="-342900"/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Ирина     довольна  и   мне  приятно.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07_103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250406" y="1626394"/>
            <a:ext cx="5791200" cy="46720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7937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</a:t>
            </a:r>
            <a:r>
              <a:rPr lang="ru-RU" sz="3600" dirty="0" smtClean="0"/>
              <a:t>Предпраздничные       хлопоты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1" y="1524000"/>
            <a:ext cx="2819400" cy="46021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Горшочек  с  «подснежниками»  такими  сувенирчиками  поздравила  с  8  марта  своих  знакомых: Елену Степановну,  Таисию Павловну,  Галину Фёдоровну(отблагодарила  за рецепт «Филармонии»), Веру 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Жоровну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06_195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09900" y="1485900"/>
            <a:ext cx="57912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56515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8 марта  вспомнила всех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Кошелеву   А. П.  Уважаю  и  люблю как человека и как профессионала в своём деле. К ней у меня какое-то особое приятное отношение.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неё  «сон – трава», очаровательная сиреневая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двухярусная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звёздочка.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2014 год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School\Desktop\20140308_1637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387725" y="1184275"/>
            <a:ext cx="579755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1981</TotalTime>
  <Words>1459</Words>
  <Application>Microsoft Office PowerPoint</Application>
  <PresentationFormat>Экран (4:3)</PresentationFormat>
  <Paragraphs>95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   Моё   творчество</vt:lpstr>
      <vt:lpstr> Новогоднее  настроение</vt:lpstr>
      <vt:lpstr>   Весенний   пот-э-флёр</vt:lpstr>
      <vt:lpstr>Сувенир  для  каждой  мамы</vt:lpstr>
      <vt:lpstr>Подарила своему другу А. В. «Ягодная   корзинка»</vt:lpstr>
      <vt:lpstr>         «Летняя  ночь»  для  Ирины</vt:lpstr>
      <vt:lpstr>       У   Ирины   именины</vt:lpstr>
      <vt:lpstr>  Предпраздничные       хлопоты</vt:lpstr>
      <vt:lpstr>  8 марта  вспомнила всех</vt:lpstr>
      <vt:lpstr>     «Ягодная    корзинка»</vt:lpstr>
      <vt:lpstr>Готовимся к Пасхе</vt:lpstr>
      <vt:lpstr>Яйца каждый красил на свой вкус и цвет </vt:lpstr>
      <vt:lpstr>Всё готово, не стыдно людям показать такую работу !</vt:lpstr>
      <vt:lpstr>Пасхальный   сувенир (для друзей и знакомых)</vt:lpstr>
      <vt:lpstr> Раздарила  хорошим  людям</vt:lpstr>
      <vt:lpstr>  Пасхальная  выпечка</vt:lpstr>
      <vt:lpstr>Сдоба  на  меду – это очень вкусно!</vt:lpstr>
      <vt:lpstr>По христианскому обычаю</vt:lpstr>
      <vt:lpstr>Вяжут   -  все!</vt:lpstr>
      <vt:lpstr>Мастер-класс «цветочная корзинка» старались, получилось, довольны! (подарили Ирине  Ивановне на её рабочий стол)</vt:lpstr>
      <vt:lpstr>Крючками  и  клубками обзавелись все мои ученики</vt:lpstr>
      <vt:lpstr>Мой рабочий кабинет-это моё сплошное творчество………</vt:lpstr>
      <vt:lpstr>    Мой  любимый  календарь</vt:lpstr>
      <vt:lpstr>Шкаф – это не только вместилище бумаг (на мой взгляд).</vt:lpstr>
      <vt:lpstr>Старик – лесовик и копилка наблюдений</vt:lpstr>
      <vt:lpstr>Цветов у меня два, но какие!</vt:lpstr>
      <vt:lpstr>Соломенные цветы в плетёной вазе</vt:lpstr>
      <vt:lpstr>Учиться никогда не поздно</vt:lpstr>
      <vt:lpstr>     Федя  в  корзинке</vt:lpstr>
      <vt:lpstr>       Моя  спальня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Историю земли делают люди</dc:title>
  <dc:creator>878</dc:creator>
  <cp:lastModifiedBy>878</cp:lastModifiedBy>
  <cp:revision>266</cp:revision>
  <dcterms:created xsi:type="dcterms:W3CDTF">2013-03-26T06:30:25Z</dcterms:created>
  <dcterms:modified xsi:type="dcterms:W3CDTF">2015-04-03T11:45:04Z</dcterms:modified>
</cp:coreProperties>
</file>