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81813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3333CC"/>
    <a:srgbClr val="FF0066"/>
    <a:srgbClr val="009900"/>
    <a:srgbClr val="11ED26"/>
    <a:srgbClr val="CC0099"/>
    <a:srgbClr val="CC3300"/>
    <a:srgbClr val="A50021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D2726-5B7B-479C-80B0-8A04D56B1C3C}" type="datetimeFigureOut">
              <a:rPr lang="ru-RU" smtClean="0"/>
              <a:pPr/>
              <a:t>03.04.2015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30E20-D91B-428D-8DE6-E8416FBC04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5.jpeg"/><Relationship Id="rId7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27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12" Type="http://schemas.openxmlformats.org/officeDocument/2006/relationships/image" Target="../media/image26.jpeg"/><Relationship Id="rId17" Type="http://schemas.openxmlformats.org/officeDocument/2006/relationships/image" Target="../media/image31.jpeg"/><Relationship Id="rId2" Type="http://schemas.openxmlformats.org/officeDocument/2006/relationships/image" Target="../media/image1.jpeg"/><Relationship Id="rId16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image" Target="../media/image25.jpeg"/><Relationship Id="rId5" Type="http://schemas.openxmlformats.org/officeDocument/2006/relationships/image" Target="../media/image19.jpeg"/><Relationship Id="rId15" Type="http://schemas.openxmlformats.org/officeDocument/2006/relationships/image" Target="../media/image2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Relationship Id="rId14" Type="http://schemas.openxmlformats.org/officeDocument/2006/relationships/image" Target="../media/image2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13" Type="http://schemas.openxmlformats.org/officeDocument/2006/relationships/image" Target="../media/image46.jpeg"/><Relationship Id="rId3" Type="http://schemas.openxmlformats.org/officeDocument/2006/relationships/image" Target="../media/image37.jpeg"/><Relationship Id="rId7" Type="http://schemas.openxmlformats.org/officeDocument/2006/relationships/image" Target="../media/image40.jpeg"/><Relationship Id="rId12" Type="http://schemas.openxmlformats.org/officeDocument/2006/relationships/image" Target="../media/image4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eg"/><Relationship Id="rId11" Type="http://schemas.openxmlformats.org/officeDocument/2006/relationships/image" Target="../media/image44.jpeg"/><Relationship Id="rId5" Type="http://schemas.openxmlformats.org/officeDocument/2006/relationships/image" Target="../media/image38.jpeg"/><Relationship Id="rId15" Type="http://schemas.openxmlformats.org/officeDocument/2006/relationships/image" Target="../media/image48.jpeg"/><Relationship Id="rId10" Type="http://schemas.openxmlformats.org/officeDocument/2006/relationships/image" Target="../media/image43.jpeg"/><Relationship Id="rId4" Type="http://schemas.openxmlformats.org/officeDocument/2006/relationships/image" Target="../media/image22.jpeg"/><Relationship Id="rId9" Type="http://schemas.openxmlformats.org/officeDocument/2006/relationships/image" Target="../media/image42.jpeg"/><Relationship Id="rId14" Type="http://schemas.openxmlformats.org/officeDocument/2006/relationships/image" Target="../media/image4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normal_1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00FF">
                <a:tint val="45000"/>
                <a:satMod val="400000"/>
              </a:srgbClr>
            </a:duotone>
          </a:blip>
          <a:srcRect l="12000" t="4000" r="8000" b="4000"/>
          <a:stretch>
            <a:fillRect/>
          </a:stretch>
        </p:blipFill>
        <p:spPr>
          <a:xfrm rot="488585">
            <a:off x="5113047" y="1088932"/>
            <a:ext cx="1645704" cy="1656184"/>
          </a:xfrm>
          <a:prstGeom prst="rect">
            <a:avLst/>
          </a:prstGeom>
        </p:spPr>
      </p:pic>
      <p:pic>
        <p:nvPicPr>
          <p:cNvPr id="16" name="Рисунок 15" descr="normal_1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518" r="14815" b="3704"/>
          <a:stretch>
            <a:fillRect/>
          </a:stretch>
        </p:blipFill>
        <p:spPr>
          <a:xfrm rot="20769811">
            <a:off x="2542214" y="1202019"/>
            <a:ext cx="1475605" cy="1872208"/>
          </a:xfrm>
          <a:prstGeom prst="rect">
            <a:avLst/>
          </a:prstGeom>
        </p:spPr>
      </p:pic>
      <p:pic>
        <p:nvPicPr>
          <p:cNvPr id="17" name="Рисунок 16" descr="normal_6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</a:blip>
          <a:srcRect l="19231" t="3846" r="19231" b="3846"/>
          <a:stretch>
            <a:fillRect/>
          </a:stretch>
        </p:blipFill>
        <p:spPr>
          <a:xfrm rot="21400678">
            <a:off x="3828756" y="805617"/>
            <a:ext cx="1462159" cy="1728192"/>
          </a:xfrm>
          <a:prstGeom prst="rect">
            <a:avLst/>
          </a:prstGeom>
        </p:spPr>
      </p:pic>
      <p:pic>
        <p:nvPicPr>
          <p:cNvPr id="42" name="Рисунок 41" descr="f_4f13ccf3bb763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863" t="13403" r="36613" b="33472"/>
          <a:stretch>
            <a:fillRect/>
          </a:stretch>
        </p:blipFill>
        <p:spPr>
          <a:xfrm>
            <a:off x="2339752" y="1988840"/>
            <a:ext cx="4666118" cy="3888432"/>
          </a:xfrm>
          <a:prstGeom prst="rect">
            <a:avLst/>
          </a:prstGeom>
        </p:spPr>
      </p:pic>
      <p:pic>
        <p:nvPicPr>
          <p:cNvPr id="37" name="Рисунок 36" descr="i (36)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20" t="20160" r="5921" b="19361"/>
          <a:stretch>
            <a:fillRect/>
          </a:stretch>
        </p:blipFill>
        <p:spPr>
          <a:xfrm>
            <a:off x="4427984" y="5301208"/>
            <a:ext cx="1872208" cy="864096"/>
          </a:xfrm>
          <a:prstGeom prst="rect">
            <a:avLst/>
          </a:prstGeom>
        </p:spPr>
      </p:pic>
      <p:pic>
        <p:nvPicPr>
          <p:cNvPr id="36" name="Рисунок 35" descr="i (36)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20" t="20160" r="5921" b="19361"/>
          <a:stretch>
            <a:fillRect/>
          </a:stretch>
        </p:blipFill>
        <p:spPr>
          <a:xfrm>
            <a:off x="0" y="5229200"/>
            <a:ext cx="1872208" cy="864096"/>
          </a:xfrm>
          <a:prstGeom prst="rect">
            <a:avLst/>
          </a:prstGeom>
        </p:spPr>
      </p:pic>
      <p:pic>
        <p:nvPicPr>
          <p:cNvPr id="35" name="Рисунок 34" descr="i (36)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20" t="20160" r="5921" b="19361"/>
          <a:stretch>
            <a:fillRect/>
          </a:stretch>
        </p:blipFill>
        <p:spPr>
          <a:xfrm>
            <a:off x="2051720" y="5301208"/>
            <a:ext cx="1872208" cy="864096"/>
          </a:xfrm>
          <a:prstGeom prst="rect">
            <a:avLst/>
          </a:prstGeom>
        </p:spPr>
      </p:pic>
      <p:pic>
        <p:nvPicPr>
          <p:cNvPr id="34" name="Рисунок 33" descr="i (36)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20" t="20160" r="5921" b="19361"/>
          <a:stretch>
            <a:fillRect/>
          </a:stretch>
        </p:blipFill>
        <p:spPr>
          <a:xfrm>
            <a:off x="6444208" y="5301208"/>
            <a:ext cx="1872208" cy="864096"/>
          </a:xfrm>
          <a:prstGeom prst="rect">
            <a:avLst/>
          </a:prstGeom>
        </p:spPr>
      </p:pic>
      <p:pic>
        <p:nvPicPr>
          <p:cNvPr id="10" name="Рисунок 9" descr="i (26)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</a:blip>
          <a:stretch>
            <a:fillRect/>
          </a:stretch>
        </p:blipFill>
        <p:spPr>
          <a:xfrm rot="21086621">
            <a:off x="3985339" y="3558162"/>
            <a:ext cx="533111" cy="458969"/>
          </a:xfrm>
          <a:prstGeom prst="rect">
            <a:avLst/>
          </a:prstGeom>
        </p:spPr>
      </p:pic>
      <p:pic>
        <p:nvPicPr>
          <p:cNvPr id="13" name="Рисунок 12" descr="i (17)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4008" y="3429000"/>
            <a:ext cx="568857" cy="613875"/>
          </a:xfrm>
          <a:prstGeom prst="rect">
            <a:avLst/>
          </a:prstGeom>
        </p:spPr>
      </p:pic>
      <p:pic>
        <p:nvPicPr>
          <p:cNvPr id="11" name="Рисунок 10" descr="i (15)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544157">
            <a:off x="396307" y="3285754"/>
            <a:ext cx="864319" cy="864319"/>
          </a:xfrm>
          <a:prstGeom prst="rect">
            <a:avLst/>
          </a:prstGeom>
        </p:spPr>
      </p:pic>
      <p:pic>
        <p:nvPicPr>
          <p:cNvPr id="12" name="Рисунок 11" descr="i (16)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84368" y="2420888"/>
            <a:ext cx="792088" cy="792088"/>
          </a:xfrm>
          <a:prstGeom prst="rect">
            <a:avLst/>
          </a:prstGeom>
        </p:spPr>
      </p:pic>
      <p:pic>
        <p:nvPicPr>
          <p:cNvPr id="14" name="Рисунок 13" descr="20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B050">
                <a:tint val="45000"/>
                <a:satMod val="400000"/>
              </a:srgbClr>
            </a:duotone>
          </a:blip>
          <a:srcRect l="15548" r="17667"/>
          <a:stretch>
            <a:fillRect/>
          </a:stretch>
        </p:blipFill>
        <p:spPr>
          <a:xfrm rot="19544341">
            <a:off x="928678" y="3671709"/>
            <a:ext cx="1423592" cy="1821199"/>
          </a:xfrm>
          <a:prstGeom prst="rect">
            <a:avLst/>
          </a:prstGeom>
        </p:spPr>
      </p:pic>
      <p:pic>
        <p:nvPicPr>
          <p:cNvPr id="15" name="Рисунок 14" descr="normal_6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66">
                <a:tint val="45000"/>
                <a:satMod val="400000"/>
              </a:srgbClr>
            </a:duotone>
          </a:blip>
          <a:srcRect l="19231" t="3846" r="19231" b="3846"/>
          <a:stretch>
            <a:fillRect/>
          </a:stretch>
        </p:blipFill>
        <p:spPr>
          <a:xfrm rot="19401607">
            <a:off x="1584681" y="2487748"/>
            <a:ext cx="1469853" cy="1576011"/>
          </a:xfrm>
          <a:prstGeom prst="rect">
            <a:avLst/>
          </a:prstGeom>
        </p:spPr>
      </p:pic>
      <p:pic>
        <p:nvPicPr>
          <p:cNvPr id="22" name="Рисунок 21" descr="12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70C0">
                <a:tint val="45000"/>
                <a:satMod val="400000"/>
              </a:srgbClr>
            </a:duotone>
          </a:blip>
          <a:srcRect l="13594" r="13907" b="314"/>
          <a:stretch>
            <a:fillRect/>
          </a:stretch>
        </p:blipFill>
        <p:spPr>
          <a:xfrm rot="1344340">
            <a:off x="7118203" y="3551101"/>
            <a:ext cx="1399688" cy="1924571"/>
          </a:xfrm>
          <a:prstGeom prst="rect">
            <a:avLst/>
          </a:prstGeom>
        </p:spPr>
      </p:pic>
      <p:pic>
        <p:nvPicPr>
          <p:cNvPr id="23" name="Рисунок 22" descr="normal_16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714" r="16428" b="3893"/>
          <a:stretch>
            <a:fillRect/>
          </a:stretch>
        </p:blipFill>
        <p:spPr>
          <a:xfrm rot="1578552">
            <a:off x="6413002" y="1921923"/>
            <a:ext cx="1502587" cy="2159969"/>
          </a:xfrm>
          <a:prstGeom prst="rect">
            <a:avLst/>
          </a:prstGeom>
        </p:spPr>
      </p:pic>
      <p:pic>
        <p:nvPicPr>
          <p:cNvPr id="24" name="Рисунок 23" descr="i (31)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67544" y="404664"/>
            <a:ext cx="2096413" cy="1866503"/>
          </a:xfrm>
          <a:prstGeom prst="rect">
            <a:avLst/>
          </a:prstGeom>
        </p:spPr>
      </p:pic>
      <p:pic>
        <p:nvPicPr>
          <p:cNvPr id="27" name="Рисунок 26" descr="i (34)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1760" y="116632"/>
            <a:ext cx="2016224" cy="1224428"/>
          </a:xfrm>
          <a:prstGeom prst="rect">
            <a:avLst/>
          </a:prstGeom>
        </p:spPr>
      </p:pic>
      <p:pic>
        <p:nvPicPr>
          <p:cNvPr id="28" name="Рисунок 27" descr="i (34)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228184" y="260648"/>
            <a:ext cx="2255837" cy="1428750"/>
          </a:xfrm>
          <a:prstGeom prst="rect">
            <a:avLst/>
          </a:prstGeom>
        </p:spPr>
      </p:pic>
      <p:pic>
        <p:nvPicPr>
          <p:cNvPr id="30" name="Рисунок 29" descr="i (37).jp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229200"/>
            <a:ext cx="2857500" cy="1428750"/>
          </a:xfrm>
          <a:prstGeom prst="rect">
            <a:avLst/>
          </a:prstGeom>
        </p:spPr>
      </p:pic>
      <p:pic>
        <p:nvPicPr>
          <p:cNvPr id="31" name="Рисунок 30" descr="i (37).jp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688" y="5301208"/>
            <a:ext cx="2857500" cy="1428750"/>
          </a:xfrm>
          <a:prstGeom prst="rect">
            <a:avLst/>
          </a:prstGeom>
        </p:spPr>
      </p:pic>
      <p:pic>
        <p:nvPicPr>
          <p:cNvPr id="32" name="Рисунок 31" descr="i (37).jp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95936" y="5301208"/>
            <a:ext cx="2857500" cy="1428750"/>
          </a:xfrm>
          <a:prstGeom prst="rect">
            <a:avLst/>
          </a:prstGeom>
        </p:spPr>
      </p:pic>
      <p:pic>
        <p:nvPicPr>
          <p:cNvPr id="33" name="Рисунок 32" descr="i (37).jp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00" y="5229200"/>
            <a:ext cx="28575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 (37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229200"/>
            <a:ext cx="2857500" cy="1428750"/>
          </a:xfrm>
          <a:prstGeom prst="rect">
            <a:avLst/>
          </a:prstGeom>
        </p:spPr>
      </p:pic>
      <p:pic>
        <p:nvPicPr>
          <p:cNvPr id="10" name="Рисунок 9" descr="i (37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56176" y="5229200"/>
            <a:ext cx="2857500" cy="1428750"/>
          </a:xfrm>
          <a:prstGeom prst="rect">
            <a:avLst/>
          </a:prstGeom>
        </p:spPr>
      </p:pic>
      <p:pic>
        <p:nvPicPr>
          <p:cNvPr id="9" name="Рисунок 8" descr="i (37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3928" y="5301208"/>
            <a:ext cx="2857500" cy="1428750"/>
          </a:xfrm>
          <a:prstGeom prst="rect">
            <a:avLst/>
          </a:prstGeom>
        </p:spPr>
      </p:pic>
      <p:pic>
        <p:nvPicPr>
          <p:cNvPr id="11" name="Рисунок 10" descr="i (37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7704" y="5301208"/>
            <a:ext cx="2857500" cy="1428750"/>
          </a:xfrm>
          <a:prstGeom prst="rect">
            <a:avLst/>
          </a:prstGeom>
        </p:spPr>
      </p:pic>
      <p:pic>
        <p:nvPicPr>
          <p:cNvPr id="6" name="Рисунок 5" descr="i (34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332656"/>
            <a:ext cx="2352675" cy="1428750"/>
          </a:xfrm>
          <a:prstGeom prst="rect">
            <a:avLst/>
          </a:prstGeom>
        </p:spPr>
      </p:pic>
      <p:pic>
        <p:nvPicPr>
          <p:cNvPr id="7" name="Рисунок 6" descr="i (34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6156176" y="332656"/>
            <a:ext cx="2111821" cy="1428750"/>
          </a:xfrm>
          <a:prstGeom prst="rect">
            <a:avLst/>
          </a:prstGeom>
        </p:spPr>
      </p:pic>
      <p:pic>
        <p:nvPicPr>
          <p:cNvPr id="5" name="Рисунок 4" descr="i (31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51519" y="764704"/>
            <a:ext cx="2050965" cy="1656184"/>
          </a:xfrm>
          <a:prstGeom prst="rect">
            <a:avLst/>
          </a:prstGeom>
        </p:spPr>
      </p:pic>
      <p:pic>
        <p:nvPicPr>
          <p:cNvPr id="4" name="Рисунок 3" descr="f_4f13ccf3bb763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863" t="13403" r="37400" b="33473"/>
          <a:stretch>
            <a:fillRect/>
          </a:stretch>
        </p:blipFill>
        <p:spPr>
          <a:xfrm>
            <a:off x="2195736" y="1988840"/>
            <a:ext cx="4320480" cy="36964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692696"/>
            <a:ext cx="74168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rgbClr val="002060"/>
                  </a:solidFill>
                </a:ln>
                <a:solidFill>
                  <a:srgbClr val="3333CC"/>
                </a:solidFill>
                <a:latin typeface="Segoe Print" pitchFamily="2" charset="0"/>
              </a:rPr>
              <a:t>В НАШЕМ ТЕРЕМКЕ ТЕПЛО,</a:t>
            </a:r>
          </a:p>
          <a:p>
            <a:pPr algn="ctr"/>
            <a:r>
              <a:rPr lang="ru-RU" sz="4400" b="1" dirty="0" smtClean="0">
                <a:ln w="19050">
                  <a:solidFill>
                    <a:srgbClr val="002060"/>
                  </a:solidFill>
                </a:ln>
                <a:solidFill>
                  <a:srgbClr val="3333CC"/>
                </a:solidFill>
                <a:latin typeface="Segoe Print" pitchFamily="2" charset="0"/>
              </a:rPr>
              <a:t>В НАШЕМ ТЕРЕМКЕ СВЕТЛО,</a:t>
            </a:r>
          </a:p>
          <a:p>
            <a:pPr algn="ctr"/>
            <a:r>
              <a:rPr lang="ru-RU" sz="4400" b="1" dirty="0" smtClean="0">
                <a:ln w="19050">
                  <a:solidFill>
                    <a:srgbClr val="002060"/>
                  </a:solidFill>
                </a:ln>
                <a:solidFill>
                  <a:srgbClr val="3333CC"/>
                </a:solidFill>
                <a:latin typeface="Segoe Print" pitchFamily="2" charset="0"/>
              </a:rPr>
              <a:t>БУДЕМ ЖИТЬ В НЁМ-НЕ ТУЖИТЬ,</a:t>
            </a:r>
          </a:p>
          <a:p>
            <a:pPr algn="ctr"/>
            <a:r>
              <a:rPr lang="ru-RU" sz="4400" b="1" dirty="0" smtClean="0">
                <a:ln w="19050">
                  <a:solidFill>
                    <a:srgbClr val="002060"/>
                  </a:solidFill>
                </a:ln>
                <a:solidFill>
                  <a:srgbClr val="3333CC"/>
                </a:solidFill>
                <a:latin typeface="Segoe Print" pitchFamily="2" charset="0"/>
              </a:rPr>
              <a:t>КРЕПКО ДРУЖБОЙ ДОРОЖИТЬ!</a:t>
            </a:r>
            <a:endParaRPr lang="ru-RU" sz="4400" b="1" dirty="0">
              <a:ln w="19050">
                <a:solidFill>
                  <a:srgbClr val="002060"/>
                </a:solidFill>
              </a:ln>
              <a:solidFill>
                <a:srgbClr val="3333CC"/>
              </a:solidFill>
              <a:latin typeface="Segoe Print" pitchFamily="2" charset="0"/>
            </a:endParaRPr>
          </a:p>
        </p:txBody>
      </p:sp>
      <p:pic>
        <p:nvPicPr>
          <p:cNvPr id="12" name="Рисунок 11" descr="i (15)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544157">
            <a:off x="1044378" y="2637683"/>
            <a:ext cx="864319" cy="864319"/>
          </a:xfrm>
          <a:prstGeom prst="rect">
            <a:avLst/>
          </a:prstGeom>
        </p:spPr>
      </p:pic>
      <p:pic>
        <p:nvPicPr>
          <p:cNvPr id="13" name="Рисунок 12" descr="i (16)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2924944"/>
            <a:ext cx="792088" cy="7920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i (16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27584" y="2420888"/>
            <a:ext cx="504056" cy="432048"/>
          </a:xfrm>
          <a:prstGeom prst="rect">
            <a:avLst/>
          </a:prstGeom>
        </p:spPr>
      </p:pic>
      <p:pic>
        <p:nvPicPr>
          <p:cNvPr id="12" name="Рисунок 11" descr="i (37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5229200"/>
            <a:ext cx="2857500" cy="1428750"/>
          </a:xfrm>
          <a:prstGeom prst="rect">
            <a:avLst/>
          </a:prstGeom>
        </p:spPr>
      </p:pic>
      <p:pic>
        <p:nvPicPr>
          <p:cNvPr id="9" name="Рисунок 8" descr="i (31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24328" y="260648"/>
            <a:ext cx="1126011" cy="1035496"/>
          </a:xfrm>
          <a:prstGeom prst="rect">
            <a:avLst/>
          </a:prstGeom>
        </p:spPr>
      </p:pic>
      <p:pic>
        <p:nvPicPr>
          <p:cNvPr id="7" name="Рисунок 6" descr="f_4f13ccf3bb763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863" t="13403" r="36613" b="33472"/>
          <a:stretch>
            <a:fillRect/>
          </a:stretch>
        </p:blipFill>
        <p:spPr>
          <a:xfrm>
            <a:off x="323528" y="260648"/>
            <a:ext cx="1728192" cy="144016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rot="21038958">
            <a:off x="692121" y="32281"/>
            <a:ext cx="7067459" cy="156966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i="1" dirty="0" smtClean="0">
                <a:ln w="11430">
                  <a:solidFill>
                    <a:srgbClr val="CC0099"/>
                  </a:solidFill>
                </a:ln>
                <a:solidFill>
                  <a:srgbClr val="99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КТО, КТО В</a:t>
            </a:r>
          </a:p>
          <a:p>
            <a:pPr algn="ctr"/>
            <a:r>
              <a:rPr lang="ru-RU" sz="4800" b="1" i="1" dirty="0" smtClean="0">
                <a:ln w="11430">
                  <a:solidFill>
                    <a:srgbClr val="CC0099"/>
                  </a:solidFill>
                </a:ln>
                <a:solidFill>
                  <a:srgbClr val="99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ТЕРЕМОЧКЕ ЖИВЁТ</a:t>
            </a:r>
            <a:r>
              <a:rPr lang="ru-RU" sz="4400" b="1" dirty="0" smtClean="0">
                <a:ln w="11430">
                  <a:solidFill>
                    <a:srgbClr val="CC0099"/>
                  </a:solidFill>
                </a:ln>
                <a:solidFill>
                  <a:srgbClr val="99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4400" b="1" dirty="0">
              <a:ln w="11430">
                <a:solidFill>
                  <a:srgbClr val="CC0099"/>
                </a:solidFill>
              </a:ln>
              <a:solidFill>
                <a:srgbClr val="99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556792"/>
            <a:ext cx="82934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Я-</a:t>
            </a:r>
            <a:r>
              <a:rPr lang="ru-RU" sz="3200" b="1" dirty="0" err="1" smtClean="0">
                <a:solidFill>
                  <a:srgbClr val="00B0F0"/>
                </a:solidFill>
                <a:latin typeface="Segoe Print" pitchFamily="2" charset="0"/>
                <a:cs typeface="Arial" pitchFamily="34" charset="0"/>
              </a:rPr>
              <a:t>Романчик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-мальчик</a:t>
            </a:r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 с пальчик,</a:t>
            </a:r>
          </a:p>
          <a:p>
            <a:pPr algn="just"/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Я-</a:t>
            </a:r>
            <a:r>
              <a:rPr lang="ru-RU" sz="3200" b="1" dirty="0" err="1" smtClean="0">
                <a:solidFill>
                  <a:srgbClr val="FF0000"/>
                </a:solidFill>
                <a:latin typeface="Segoe Print" pitchFamily="2" charset="0"/>
                <a:cs typeface="Arial" pitchFamily="34" charset="0"/>
              </a:rPr>
              <a:t>Анюточка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-краса</a:t>
            </a:r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,</a:t>
            </a:r>
          </a:p>
          <a:p>
            <a:pPr algn="just"/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А 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я-</a:t>
            </a:r>
            <a:r>
              <a:rPr lang="ru-RU" sz="3200" b="1" dirty="0" err="1" smtClean="0">
                <a:solidFill>
                  <a:srgbClr val="CC3300"/>
                </a:solidFill>
                <a:latin typeface="Segoe Print" pitchFamily="2" charset="0"/>
                <a:cs typeface="Arial" pitchFamily="34" charset="0"/>
              </a:rPr>
              <a:t>Ваня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-егоза</a:t>
            </a:r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,</a:t>
            </a:r>
          </a:p>
          <a:p>
            <a:pPr algn="just"/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Я-</a:t>
            </a:r>
            <a:r>
              <a:rPr lang="ru-RU" sz="3200" b="1" dirty="0" err="1" smtClean="0">
                <a:solidFill>
                  <a:srgbClr val="3333CC"/>
                </a:solidFill>
                <a:latin typeface="Segoe Print" pitchFamily="2" charset="0"/>
                <a:cs typeface="Arial" pitchFamily="34" charset="0"/>
              </a:rPr>
              <a:t>Никита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-шалунишка</a:t>
            </a:r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,</a:t>
            </a:r>
          </a:p>
          <a:p>
            <a:pPr algn="just"/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А 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я-</a:t>
            </a:r>
            <a:r>
              <a:rPr lang="ru-RU" sz="3200" b="1" dirty="0" err="1" smtClean="0">
                <a:solidFill>
                  <a:srgbClr val="9900FF"/>
                </a:solidFill>
                <a:latin typeface="Segoe Print" pitchFamily="2" charset="0"/>
                <a:cs typeface="Arial" pitchFamily="34" charset="0"/>
              </a:rPr>
              <a:t>Женя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-обоятельный</a:t>
            </a:r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 мальчишка,</a:t>
            </a:r>
          </a:p>
          <a:p>
            <a:pPr algn="just"/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Я-</a:t>
            </a:r>
            <a:r>
              <a:rPr lang="ru-RU" sz="3200" b="1" dirty="0" err="1" smtClean="0">
                <a:solidFill>
                  <a:srgbClr val="009900"/>
                </a:solidFill>
                <a:latin typeface="Segoe Print" pitchFamily="2" charset="0"/>
                <a:cs typeface="Arial" pitchFamily="34" charset="0"/>
              </a:rPr>
              <a:t>Алиночка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-лёгкая</a:t>
            </a:r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, как 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паутиночка</a:t>
            </a:r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,</a:t>
            </a:r>
          </a:p>
          <a:p>
            <a:pPr algn="just"/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Я-</a:t>
            </a:r>
            <a:r>
              <a:rPr lang="ru-RU" sz="3200" b="1" dirty="0" err="1" smtClean="0">
                <a:solidFill>
                  <a:srgbClr val="FF9900"/>
                </a:solidFill>
                <a:latin typeface="Segoe Print" pitchFamily="2" charset="0"/>
                <a:cs typeface="Arial" pitchFamily="34" charset="0"/>
              </a:rPr>
              <a:t>Кариночка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-малиночка</a:t>
            </a:r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.</a:t>
            </a:r>
          </a:p>
          <a:p>
            <a:pPr algn="just"/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Я-</a:t>
            </a:r>
            <a:r>
              <a:rPr lang="ru-RU" sz="3200" b="1" dirty="0" err="1" smtClean="0">
                <a:solidFill>
                  <a:srgbClr val="FF0066"/>
                </a:solidFill>
                <a:latin typeface="Segoe Print" pitchFamily="2" charset="0"/>
                <a:cs typeface="Arial" pitchFamily="34" charset="0"/>
              </a:rPr>
              <a:t>Вероничка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-земляничка</a:t>
            </a:r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,</a:t>
            </a:r>
          </a:p>
          <a:p>
            <a:pPr algn="just"/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Я-</a:t>
            </a:r>
            <a:r>
              <a:rPr lang="ru-RU" sz="3200" b="1" dirty="0" err="1" smtClean="0">
                <a:solidFill>
                  <a:srgbClr val="A50021"/>
                </a:solidFill>
                <a:latin typeface="Segoe Print" pitchFamily="2" charset="0"/>
                <a:cs typeface="Arial" pitchFamily="34" charset="0"/>
              </a:rPr>
              <a:t>Миленочка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-припевочка</a:t>
            </a:r>
            <a:r>
              <a:rPr lang="ru-RU" sz="32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,</a:t>
            </a:r>
          </a:p>
          <a:p>
            <a:pPr algn="just"/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Я-</a:t>
            </a:r>
            <a:r>
              <a:rPr lang="ru-RU" sz="3200" b="1" dirty="0" err="1" smtClean="0">
                <a:solidFill>
                  <a:srgbClr val="9900FF"/>
                </a:solidFill>
                <a:latin typeface="Segoe Print" pitchFamily="2" charset="0"/>
                <a:cs typeface="Arial" pitchFamily="34" charset="0"/>
              </a:rPr>
              <a:t>Дариночка</a:t>
            </a:r>
            <a:r>
              <a:rPr lang="ru-RU" sz="3200" b="1" dirty="0" err="1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-балериночка</a:t>
            </a:r>
            <a:r>
              <a:rPr lang="ru-RU" sz="3600" b="1" dirty="0" smtClean="0">
                <a:solidFill>
                  <a:srgbClr val="CC0099"/>
                </a:solidFill>
                <a:latin typeface="Segoe Print" pitchFamily="2" charset="0"/>
                <a:cs typeface="Arial" pitchFamily="34" charset="0"/>
              </a:rPr>
              <a:t>!</a:t>
            </a:r>
            <a:endParaRPr lang="ru-RU" sz="3600" b="1" dirty="0">
              <a:solidFill>
                <a:srgbClr val="CC0099"/>
              </a:solidFill>
              <a:latin typeface="Segoe Print" pitchFamily="2" charset="0"/>
              <a:cs typeface="Arial" pitchFamily="34" charset="0"/>
            </a:endParaRPr>
          </a:p>
        </p:txBody>
      </p:sp>
      <p:pic>
        <p:nvPicPr>
          <p:cNvPr id="5" name="Рисунок 4" descr="i (17)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184" y="2276872"/>
            <a:ext cx="720080" cy="777065"/>
          </a:xfrm>
          <a:prstGeom prst="rect">
            <a:avLst/>
          </a:prstGeom>
        </p:spPr>
      </p:pic>
      <p:pic>
        <p:nvPicPr>
          <p:cNvPr id="6" name="Рисунок 5" descr="i (19)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7704" y="404664"/>
            <a:ext cx="586755" cy="502933"/>
          </a:xfrm>
          <a:prstGeom prst="rect">
            <a:avLst/>
          </a:prstGeom>
        </p:spPr>
      </p:pic>
      <p:pic>
        <p:nvPicPr>
          <p:cNvPr id="11" name="Рисунок 10" descr="i (37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6500" y="5301208"/>
            <a:ext cx="2857500" cy="1428750"/>
          </a:xfrm>
          <a:prstGeom prst="rect">
            <a:avLst/>
          </a:prstGeom>
        </p:spPr>
      </p:pic>
      <p:pic>
        <p:nvPicPr>
          <p:cNvPr id="13" name="Рисунок 12" descr="i (15)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8815396" flipH="1">
            <a:off x="7313975" y="4704465"/>
            <a:ext cx="765528" cy="86431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normal_1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  <a:lum bright="-10000"/>
          </a:blip>
          <a:stretch>
            <a:fillRect/>
          </a:stretch>
        </p:blipFill>
        <p:spPr>
          <a:xfrm>
            <a:off x="7452320" y="260648"/>
            <a:ext cx="1224136" cy="1224136"/>
          </a:xfrm>
          <a:prstGeom prst="rect">
            <a:avLst/>
          </a:prstGeom>
        </p:spPr>
      </p:pic>
      <p:pic>
        <p:nvPicPr>
          <p:cNvPr id="3" name="Рисунок 2" descr="i (48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395536" y="260648"/>
            <a:ext cx="1152128" cy="1152128"/>
          </a:xfrm>
          <a:prstGeom prst="rect">
            <a:avLst/>
          </a:prstGeom>
        </p:spPr>
      </p:pic>
      <p:pic>
        <p:nvPicPr>
          <p:cNvPr id="4" name="Рисунок 3" descr="normal_16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43608" y="267296"/>
            <a:ext cx="1152128" cy="1152128"/>
          </a:xfrm>
          <a:prstGeom prst="rect">
            <a:avLst/>
          </a:prstGeom>
        </p:spPr>
      </p:pic>
      <p:pic>
        <p:nvPicPr>
          <p:cNvPr id="5" name="Рисунок 4" descr="i (53)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1475656" y="260648"/>
            <a:ext cx="1224136" cy="1224136"/>
          </a:xfrm>
          <a:prstGeom prst="rect">
            <a:avLst/>
          </a:prstGeom>
        </p:spPr>
      </p:pic>
      <p:pic>
        <p:nvPicPr>
          <p:cNvPr id="6" name="Рисунок 5" descr="normal_5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736" y="260648"/>
            <a:ext cx="1224136" cy="1224136"/>
          </a:xfrm>
          <a:prstGeom prst="rect">
            <a:avLst/>
          </a:prstGeom>
        </p:spPr>
      </p:pic>
      <p:pic>
        <p:nvPicPr>
          <p:cNvPr id="7" name="Рисунок 6" descr="normal_18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987824" y="260648"/>
            <a:ext cx="1224136" cy="1224136"/>
          </a:xfrm>
          <a:prstGeom prst="rect">
            <a:avLst/>
          </a:prstGeom>
        </p:spPr>
      </p:pic>
      <p:pic>
        <p:nvPicPr>
          <p:cNvPr id="8" name="Рисунок 7" descr="i (23)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260648"/>
            <a:ext cx="1224136" cy="1224136"/>
          </a:xfrm>
          <a:prstGeom prst="rect">
            <a:avLst/>
          </a:prstGeom>
        </p:spPr>
      </p:pic>
      <p:pic>
        <p:nvPicPr>
          <p:cNvPr id="9" name="Рисунок 8" descr="i (50)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5976" y="260648"/>
            <a:ext cx="1224136" cy="1224136"/>
          </a:xfrm>
          <a:prstGeom prst="rect">
            <a:avLst/>
          </a:prstGeom>
        </p:spPr>
      </p:pic>
      <p:pic>
        <p:nvPicPr>
          <p:cNvPr id="10" name="Рисунок 9" descr="i (51)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7030A0">
                <a:tint val="45000"/>
                <a:satMod val="400000"/>
              </a:srgbClr>
            </a:duotone>
            <a:lum bright="-10000"/>
          </a:blip>
          <a:stretch>
            <a:fillRect/>
          </a:stretch>
        </p:blipFill>
        <p:spPr>
          <a:xfrm>
            <a:off x="5064646" y="177230"/>
            <a:ext cx="1307554" cy="1307554"/>
          </a:xfrm>
          <a:prstGeom prst="rect">
            <a:avLst/>
          </a:prstGeom>
        </p:spPr>
      </p:pic>
      <p:pic>
        <p:nvPicPr>
          <p:cNvPr id="11" name="Рисунок 10" descr="i (52)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10000"/>
          </a:blip>
          <a:stretch>
            <a:fillRect/>
          </a:stretch>
        </p:blipFill>
        <p:spPr>
          <a:xfrm>
            <a:off x="5940152" y="260648"/>
            <a:ext cx="1224136" cy="1224136"/>
          </a:xfrm>
          <a:prstGeom prst="rect">
            <a:avLst/>
          </a:prstGeom>
        </p:spPr>
      </p:pic>
      <p:pic>
        <p:nvPicPr>
          <p:cNvPr id="12" name="Рисунок 11" descr="normal_6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60648"/>
            <a:ext cx="1224136" cy="1224136"/>
          </a:xfrm>
          <a:prstGeom prst="rect">
            <a:avLst/>
          </a:prstGeom>
        </p:spPr>
      </p:pic>
      <p:pic>
        <p:nvPicPr>
          <p:cNvPr id="15" name="Рисунок 14" descr="i (46)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flipH="1">
            <a:off x="323528" y="4581128"/>
            <a:ext cx="1944216" cy="1932806"/>
          </a:xfrm>
          <a:prstGeom prst="rect">
            <a:avLst/>
          </a:prstGeom>
        </p:spPr>
      </p:pic>
      <p:pic>
        <p:nvPicPr>
          <p:cNvPr id="17" name="Рисунок 16" descr="i (44)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23528" y="2708920"/>
            <a:ext cx="1189572" cy="1008112"/>
          </a:xfrm>
          <a:prstGeom prst="rect">
            <a:avLst/>
          </a:prstGeom>
        </p:spPr>
      </p:pic>
      <p:pic>
        <p:nvPicPr>
          <p:cNvPr id="18" name="Рисунок 17" descr="i (41)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5111" y="1196752"/>
            <a:ext cx="1209733" cy="1512168"/>
          </a:xfrm>
          <a:prstGeom prst="rect">
            <a:avLst/>
          </a:prstGeom>
        </p:spPr>
      </p:pic>
      <p:pic>
        <p:nvPicPr>
          <p:cNvPr id="19" name="Рисунок 18" descr="i (43).jpg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3573016"/>
            <a:ext cx="792088" cy="1164836"/>
          </a:xfrm>
          <a:prstGeom prst="rect">
            <a:avLst/>
          </a:prstGeom>
        </p:spPr>
      </p:pic>
      <p:pic>
        <p:nvPicPr>
          <p:cNvPr id="21" name="Рисунок 20" descr="i (43)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002461" y="3429001"/>
            <a:ext cx="832412" cy="1224136"/>
          </a:xfrm>
          <a:prstGeom prst="rect">
            <a:avLst/>
          </a:prstGeom>
        </p:spPr>
      </p:pic>
      <p:pic>
        <p:nvPicPr>
          <p:cNvPr id="22" name="Рисунок 21" descr="i (44)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668344" y="2564904"/>
            <a:ext cx="1189572" cy="1008112"/>
          </a:xfrm>
          <a:prstGeom prst="rect">
            <a:avLst/>
          </a:prstGeom>
        </p:spPr>
      </p:pic>
      <p:pic>
        <p:nvPicPr>
          <p:cNvPr id="24" name="Рисунок 23" descr="i (41)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1106742"/>
            <a:ext cx="1205170" cy="1506463"/>
          </a:xfrm>
          <a:prstGeom prst="rect">
            <a:avLst/>
          </a:prstGeom>
        </p:spPr>
      </p:pic>
      <p:pic>
        <p:nvPicPr>
          <p:cNvPr id="28" name="Рисунок 27" descr="skidki-Irkutsk-1385707201.jpg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1484784"/>
            <a:ext cx="4653428" cy="4965849"/>
          </a:xfrm>
          <a:prstGeom prst="rect">
            <a:avLst/>
          </a:prstGeom>
        </p:spPr>
      </p:pic>
      <p:pic>
        <p:nvPicPr>
          <p:cNvPr id="14" name="Рисунок 13" descr="i (46)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0272" y="4509120"/>
            <a:ext cx="1932806" cy="19328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 (1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7063352" flipH="1">
            <a:off x="1226022" y="438274"/>
            <a:ext cx="1063923" cy="1428750"/>
          </a:xfrm>
          <a:prstGeom prst="rect">
            <a:avLst/>
          </a:prstGeom>
        </p:spPr>
      </p:pic>
      <p:pic>
        <p:nvPicPr>
          <p:cNvPr id="6" name="Рисунок 5" descr="i (5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 flipH="1">
            <a:off x="1127030" y="4713730"/>
            <a:ext cx="1584176" cy="203905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 rot="16200000">
            <a:off x="-1726664" y="2382849"/>
            <a:ext cx="6336702" cy="2236317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>
                  <a:solidFill>
                    <a:srgbClr val="FF0000"/>
                  </a:solidFill>
                </a:ln>
                <a:solidFill>
                  <a:srgbClr val="99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Лучший ученик</a:t>
            </a:r>
          </a:p>
          <a:p>
            <a:pPr algn="ctr"/>
            <a:r>
              <a:rPr lang="ru-RU" sz="7200" b="1" dirty="0" smtClean="0">
                <a:ln w="11430">
                  <a:solidFill>
                    <a:srgbClr val="FF0000"/>
                  </a:solidFill>
                </a:ln>
                <a:solidFill>
                  <a:srgbClr val="99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недели</a:t>
            </a:r>
            <a:endParaRPr lang="ru-RU" sz="7200" b="1" dirty="0">
              <a:ln w="11430">
                <a:solidFill>
                  <a:srgbClr val="FF0000"/>
                </a:solidFill>
              </a:ln>
              <a:solidFill>
                <a:srgbClr val="99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x_f7021f5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33663">
            <a:off x="7192560" y="360927"/>
            <a:ext cx="1944216" cy="1944216"/>
          </a:xfrm>
          <a:prstGeom prst="rect">
            <a:avLst/>
          </a:prstGeom>
        </p:spPr>
      </p:pic>
      <p:pic>
        <p:nvPicPr>
          <p:cNvPr id="14" name="Рисунок 13" descr="x_f7021f54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646422">
            <a:off x="229044" y="345675"/>
            <a:ext cx="1944216" cy="19442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7544" y="404664"/>
            <a:ext cx="7848872" cy="1200329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99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НАШИ   </a:t>
            </a:r>
            <a:r>
              <a:rPr lang="ru-RU" sz="7200" b="1" dirty="0" smtClean="0">
                <a:ln w="11430">
                  <a:solidFill>
                    <a:srgbClr val="FF0000"/>
                  </a:solidFill>
                </a:ln>
                <a:solidFill>
                  <a:srgbClr val="99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УСПЕХИ</a:t>
            </a:r>
            <a:endParaRPr lang="ru-RU" sz="7200" b="1" cap="none" spc="0" dirty="0">
              <a:ln w="11430">
                <a:solidFill>
                  <a:srgbClr val="FF0000"/>
                </a:solidFill>
              </a:ln>
              <a:solidFill>
                <a:srgbClr val="99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" name="Рисунок 16" descr="f_4f13ccf3bb763.jpg"/>
          <p:cNvPicPr>
            <a:picLocks noChangeAspect="1"/>
          </p:cNvPicPr>
          <p:nvPr/>
        </p:nvPicPr>
        <p:blipFill>
          <a:blip r:embed="rId3" cstate="print"/>
          <a:srcRect l="21283" r="36151" b="29808"/>
          <a:stretch>
            <a:fillRect/>
          </a:stretch>
        </p:blipFill>
        <p:spPr>
          <a:xfrm>
            <a:off x="3635896" y="548680"/>
            <a:ext cx="720080" cy="7920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 (10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 l="31469" t="34012" r="50020" b="37209"/>
          <a:stretch>
            <a:fillRect/>
          </a:stretch>
        </p:blipFill>
        <p:spPr>
          <a:xfrm>
            <a:off x="5436096" y="332656"/>
            <a:ext cx="654618" cy="720080"/>
          </a:xfrm>
          <a:prstGeom prst="rect">
            <a:avLst/>
          </a:prstGeom>
        </p:spPr>
      </p:pic>
      <p:pic>
        <p:nvPicPr>
          <p:cNvPr id="7" name="Рисунок 6" descr="i (10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980" t="36628" r="18551" b="37209"/>
          <a:stretch>
            <a:fillRect/>
          </a:stretch>
        </p:blipFill>
        <p:spPr>
          <a:xfrm rot="1765071" flipH="1">
            <a:off x="3867928" y="466774"/>
            <a:ext cx="1002481" cy="621550"/>
          </a:xfrm>
          <a:prstGeom prst="rect">
            <a:avLst/>
          </a:prstGeom>
        </p:spPr>
      </p:pic>
      <p:pic>
        <p:nvPicPr>
          <p:cNvPr id="4" name="Рисунок 3" descr="i (10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7746" r="40" b="68605"/>
          <a:stretch>
            <a:fillRect/>
          </a:stretch>
        </p:blipFill>
        <p:spPr>
          <a:xfrm>
            <a:off x="7164288" y="1124744"/>
            <a:ext cx="864096" cy="864096"/>
          </a:xfrm>
          <a:prstGeom prst="rect">
            <a:avLst/>
          </a:prstGeom>
        </p:spPr>
      </p:pic>
      <p:pic>
        <p:nvPicPr>
          <p:cNvPr id="6" name="Рисунок 5" descr="i (10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CFEF1"/>
              </a:clrFrom>
              <a:clrTo>
                <a:srgbClr val="FCFEF1">
                  <a:alpha val="0"/>
                </a:srgbClr>
              </a:clrTo>
            </a:clrChange>
          </a:blip>
          <a:srcRect t="34011" r="68531" b="37210"/>
          <a:stretch>
            <a:fillRect/>
          </a:stretch>
        </p:blipFill>
        <p:spPr>
          <a:xfrm rot="20933106">
            <a:off x="676427" y="947276"/>
            <a:ext cx="1224136" cy="792088"/>
          </a:xfrm>
          <a:prstGeom prst="rect">
            <a:avLst/>
          </a:prstGeom>
        </p:spPr>
      </p:pic>
      <p:pic>
        <p:nvPicPr>
          <p:cNvPr id="5" name="Рисунок 4" descr="i (10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FFA"/>
              </a:clrFrom>
              <a:clrTo>
                <a:srgbClr val="FEFFFA">
                  <a:alpha val="0"/>
                </a:srgbClr>
              </a:clrTo>
            </a:clrChange>
          </a:blip>
          <a:srcRect l="25915" t="-2616" r="44467" b="65988"/>
          <a:stretch>
            <a:fillRect/>
          </a:stretch>
        </p:blipFill>
        <p:spPr>
          <a:xfrm>
            <a:off x="7740352" y="620688"/>
            <a:ext cx="1152128" cy="1008112"/>
          </a:xfrm>
          <a:prstGeom prst="rect">
            <a:avLst/>
          </a:prstGeom>
        </p:spPr>
      </p:pic>
      <p:pic>
        <p:nvPicPr>
          <p:cNvPr id="3" name="Рисунок 2" descr="i (10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 r="74045" b="68812"/>
          <a:stretch>
            <a:fillRect/>
          </a:stretch>
        </p:blipFill>
        <p:spPr>
          <a:xfrm>
            <a:off x="107504" y="476672"/>
            <a:ext cx="1009650" cy="85839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188640"/>
            <a:ext cx="8323112" cy="1107996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99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НАШЕ НАСТРОЕНИЕ</a:t>
            </a:r>
            <a:endParaRPr lang="ru-RU" sz="6600" b="1" cap="none" spc="0" dirty="0">
              <a:ln w="11430">
                <a:solidFill>
                  <a:srgbClr val="FF0000"/>
                </a:solidFill>
              </a:ln>
              <a:solidFill>
                <a:srgbClr val="99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Улыбающееся лицо 8"/>
          <p:cNvSpPr/>
          <p:nvPr/>
        </p:nvSpPr>
        <p:spPr>
          <a:xfrm>
            <a:off x="251520" y="1772816"/>
            <a:ext cx="482352" cy="482352"/>
          </a:xfrm>
          <a:prstGeom prst="smileyFace">
            <a:avLst>
              <a:gd name="adj" fmla="val 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251520" y="2708920"/>
            <a:ext cx="482352" cy="482352"/>
          </a:xfrm>
          <a:prstGeom prst="smileyFace">
            <a:avLst>
              <a:gd name="adj" fmla="val 286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251520" y="3501008"/>
            <a:ext cx="482352" cy="482352"/>
          </a:xfrm>
          <a:prstGeom prst="smileyFace">
            <a:avLst>
              <a:gd name="adj" fmla="val -71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251520" y="4437112"/>
            <a:ext cx="482352" cy="482352"/>
          </a:xfrm>
          <a:prstGeom prst="smileyFace">
            <a:avLst>
              <a:gd name="adj" fmla="val -4653"/>
            </a:avLst>
          </a:prstGeom>
          <a:solidFill>
            <a:srgbClr val="3333CC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251520" y="5301208"/>
            <a:ext cx="482352" cy="482352"/>
          </a:xfrm>
          <a:prstGeom prst="smileyFace">
            <a:avLst>
              <a:gd name="adj" fmla="val -4653"/>
            </a:avLst>
          </a:prstGeom>
          <a:solidFill>
            <a:schemeClr val="tx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9512" y="234888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FF0000"/>
                </a:solidFill>
              </a:rPr>
              <a:t>Очень хорошее</a:t>
            </a:r>
            <a:endParaRPr lang="ru-RU" sz="10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3212976"/>
            <a:ext cx="7889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rgbClr val="FFC000"/>
                </a:solidFill>
              </a:rPr>
              <a:t>хорошее</a:t>
            </a:r>
            <a:endParaRPr lang="ru-RU" sz="1000" b="1" dirty="0">
              <a:solidFill>
                <a:srgbClr val="FFC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5805264"/>
            <a:ext cx="6495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/>
              <a:t>Очень </a:t>
            </a:r>
          </a:p>
          <a:p>
            <a:r>
              <a:rPr lang="ru-RU" sz="1000" b="1" dirty="0" smtClean="0"/>
              <a:t>плохое</a:t>
            </a:r>
            <a:endParaRPr lang="ru-RU" sz="1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5013176"/>
            <a:ext cx="6495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rgbClr val="3333CC"/>
                </a:solidFill>
              </a:rPr>
              <a:t>плохое</a:t>
            </a:r>
            <a:endParaRPr lang="ru-RU" sz="1000" b="1" dirty="0">
              <a:solidFill>
                <a:srgbClr val="3333CC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4005064"/>
            <a:ext cx="7889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rgbClr val="009900"/>
                </a:solidFill>
              </a:rPr>
              <a:t>Не очень</a:t>
            </a:r>
          </a:p>
          <a:p>
            <a:r>
              <a:rPr lang="ru-RU" sz="1000" b="1" dirty="0" smtClean="0">
                <a:solidFill>
                  <a:srgbClr val="009900"/>
                </a:solidFill>
              </a:rPr>
              <a:t>хорошее</a:t>
            </a:r>
            <a:endParaRPr lang="ru-RU" sz="10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3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9592" y="260648"/>
            <a:ext cx="1224136" cy="1224136"/>
          </a:xfrm>
          <a:prstGeom prst="rect">
            <a:avLst/>
          </a:prstGeom>
        </p:spPr>
      </p:pic>
      <p:pic>
        <p:nvPicPr>
          <p:cNvPr id="3" name="Рисунок 2" descr="normal_1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6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547664" y="260648"/>
            <a:ext cx="1158776" cy="1158776"/>
          </a:xfrm>
          <a:prstGeom prst="rect">
            <a:avLst/>
          </a:prstGeom>
        </p:spPr>
      </p:pic>
      <p:pic>
        <p:nvPicPr>
          <p:cNvPr id="4" name="Рисунок 3" descr="i (49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67744" y="260648"/>
            <a:ext cx="1224136" cy="1224136"/>
          </a:xfrm>
          <a:prstGeom prst="rect">
            <a:avLst/>
          </a:prstGeom>
        </p:spPr>
      </p:pic>
      <p:pic>
        <p:nvPicPr>
          <p:cNvPr id="5" name="Рисунок 4" descr="1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C0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059832" y="260648"/>
            <a:ext cx="1224136" cy="1224136"/>
          </a:xfrm>
          <a:prstGeom prst="rect">
            <a:avLst/>
          </a:prstGeom>
        </p:spPr>
      </p:pic>
      <p:pic>
        <p:nvPicPr>
          <p:cNvPr id="6" name="Рисунок 5" descr="normal_16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188640"/>
            <a:ext cx="1296144" cy="1296144"/>
          </a:xfrm>
          <a:prstGeom prst="rect">
            <a:avLst/>
          </a:prstGeom>
        </p:spPr>
      </p:pic>
      <p:pic>
        <p:nvPicPr>
          <p:cNvPr id="7" name="Рисунок 6" descr="normal_14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9900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572000" y="260648"/>
            <a:ext cx="1230784" cy="1230784"/>
          </a:xfrm>
          <a:prstGeom prst="rect">
            <a:avLst/>
          </a:prstGeom>
        </p:spPr>
      </p:pic>
      <p:pic>
        <p:nvPicPr>
          <p:cNvPr id="8" name="Рисунок 7" descr="20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36096" y="260648"/>
            <a:ext cx="1229122" cy="1229122"/>
          </a:xfrm>
          <a:prstGeom prst="rect">
            <a:avLst/>
          </a:prstGeom>
        </p:spPr>
      </p:pic>
      <p:pic>
        <p:nvPicPr>
          <p:cNvPr id="9" name="Рисунок 8" descr="normal_6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4168" y="188640"/>
            <a:ext cx="1302792" cy="1302792"/>
          </a:xfrm>
          <a:prstGeom prst="rect">
            <a:avLst/>
          </a:prstGeom>
        </p:spPr>
      </p:pic>
      <p:pic>
        <p:nvPicPr>
          <p:cNvPr id="10" name="Рисунок 9" descr="i (19).jpg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4248" y="188640"/>
            <a:ext cx="1069078" cy="1224136"/>
          </a:xfrm>
          <a:prstGeom prst="rect">
            <a:avLst/>
          </a:prstGeom>
        </p:spPr>
      </p:pic>
      <p:pic>
        <p:nvPicPr>
          <p:cNvPr id="11" name="Рисунок 10" descr="i (13).jpg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24328" y="188640"/>
            <a:ext cx="1224136" cy="1224136"/>
          </a:xfrm>
          <a:prstGeom prst="rect">
            <a:avLst/>
          </a:prstGeom>
        </p:spPr>
      </p:pic>
      <p:pic>
        <p:nvPicPr>
          <p:cNvPr id="12" name="Рисунок 11" descr="i (14)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00B0F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331640" y="1556792"/>
            <a:ext cx="1368152" cy="1368152"/>
          </a:xfrm>
          <a:prstGeom prst="rect">
            <a:avLst/>
          </a:prstGeom>
        </p:spPr>
      </p:pic>
      <p:pic>
        <p:nvPicPr>
          <p:cNvPr id="13" name="Рисунок 12" descr="20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1720" y="1556792"/>
            <a:ext cx="1368152" cy="1368152"/>
          </a:xfrm>
          <a:prstGeom prst="rect">
            <a:avLst/>
          </a:prstGeom>
        </p:spPr>
      </p:pic>
      <p:pic>
        <p:nvPicPr>
          <p:cNvPr id="14" name="Рисунок 13" descr="normal_16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1800" y="1556792"/>
            <a:ext cx="1368152" cy="1368152"/>
          </a:xfrm>
          <a:prstGeom prst="rect">
            <a:avLst/>
          </a:prstGeom>
        </p:spPr>
      </p:pic>
      <p:pic>
        <p:nvPicPr>
          <p:cNvPr id="15" name="Рисунок 14" descr="normal_14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83968" y="1484784"/>
            <a:ext cx="1656184" cy="1656184"/>
          </a:xfrm>
          <a:prstGeom prst="rect">
            <a:avLst/>
          </a:prstGeom>
        </p:spPr>
      </p:pic>
      <p:pic>
        <p:nvPicPr>
          <p:cNvPr id="16" name="Рисунок 15" descr="i (12).jpg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3333CC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724128" y="1196752"/>
            <a:ext cx="2160240" cy="2160240"/>
          </a:xfrm>
          <a:prstGeom prst="rect">
            <a:avLst/>
          </a:prstGeom>
        </p:spPr>
      </p:pic>
      <p:pic>
        <p:nvPicPr>
          <p:cNvPr id="19" name="Рисунок 18" descr="i (17)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28384" y="0"/>
            <a:ext cx="1428750" cy="1428750"/>
          </a:xfrm>
          <a:prstGeom prst="rect">
            <a:avLst/>
          </a:prstGeom>
        </p:spPr>
      </p:pic>
      <p:pic>
        <p:nvPicPr>
          <p:cNvPr id="20" name="Рисунок 19" descr="i (17)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rgbClr val="00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487816" y="1412776"/>
            <a:ext cx="1656184" cy="1656184"/>
          </a:xfrm>
          <a:prstGeom prst="rect">
            <a:avLst/>
          </a:prstGeom>
        </p:spPr>
      </p:pic>
      <p:pic>
        <p:nvPicPr>
          <p:cNvPr id="21" name="Рисунок 20" descr="f_4f13ccf3bb763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376" t="10529" r="35862" b="31315"/>
          <a:stretch>
            <a:fillRect/>
          </a:stretch>
        </p:blipFill>
        <p:spPr>
          <a:xfrm>
            <a:off x="4067944" y="404664"/>
            <a:ext cx="709002" cy="7200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f_4f13ccf3bb763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20" t="8816" r="37033" b="32566"/>
          <a:stretch>
            <a:fillRect/>
          </a:stretch>
        </p:blipFill>
        <p:spPr>
          <a:xfrm>
            <a:off x="5364088" y="692696"/>
            <a:ext cx="720080" cy="64807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116632"/>
            <a:ext cx="8352928" cy="1938992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>
                  <a:solidFill>
                    <a:srgbClr val="FF0000"/>
                  </a:solidFill>
                </a:ln>
                <a:solidFill>
                  <a:srgbClr val="99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ПОЗНАВАТЕЛЬНО</a:t>
            </a:r>
          </a:p>
          <a:p>
            <a:pPr algn="ctr"/>
            <a:r>
              <a:rPr lang="ru-RU" sz="60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99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ЗАНИМАТЕЛЬНО</a:t>
            </a:r>
            <a:endParaRPr lang="ru-RU" sz="6000" b="1" cap="none" spc="0" dirty="0">
              <a:ln w="11430">
                <a:solidFill>
                  <a:srgbClr val="FF0000"/>
                </a:solidFill>
              </a:ln>
              <a:solidFill>
                <a:srgbClr val="99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i (17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4288" y="1196752"/>
            <a:ext cx="792088" cy="792088"/>
          </a:xfrm>
          <a:prstGeom prst="rect">
            <a:avLst/>
          </a:prstGeom>
        </p:spPr>
      </p:pic>
      <p:pic>
        <p:nvPicPr>
          <p:cNvPr id="4" name="Рисунок 3" descr="i (17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0312" y="260648"/>
            <a:ext cx="792088" cy="792088"/>
          </a:xfrm>
          <a:prstGeom prst="rect">
            <a:avLst/>
          </a:prstGeom>
        </p:spPr>
      </p:pic>
      <p:pic>
        <p:nvPicPr>
          <p:cNvPr id="6" name="Рисунок 5" descr="i (8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7596336" y="692696"/>
            <a:ext cx="1347564" cy="1428750"/>
          </a:xfrm>
          <a:prstGeom prst="rect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741282">
            <a:off x="532284" y="464887"/>
            <a:ext cx="1390650" cy="1428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669</TotalTime>
  <Words>73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Виктр</cp:lastModifiedBy>
  <cp:revision>74</cp:revision>
  <dcterms:created xsi:type="dcterms:W3CDTF">2014-11-07T06:49:51Z</dcterms:created>
  <dcterms:modified xsi:type="dcterms:W3CDTF">2015-04-03T11:51:38Z</dcterms:modified>
</cp:coreProperties>
</file>