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65" r:id="rId9"/>
    <p:sldId id="267" r:id="rId10"/>
    <p:sldId id="26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7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4EC82-5BEA-483A-BF2A-77C1E17AB5E5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A7B4-7D88-4584-9907-B855926ED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857232"/>
            <a:ext cx="59549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Познавательная викторина</a:t>
            </a:r>
            <a:endParaRPr lang="ru-RU" sz="36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00240"/>
            <a:ext cx="778674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Удмуртия – </a:t>
            </a:r>
          </a:p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 край родной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24075" y="908050"/>
            <a:ext cx="4752975" cy="3097213"/>
          </a:xfrm>
          <a:prstGeom prst="cloudCallout">
            <a:avLst>
              <a:gd name="adj1" fmla="val -21579"/>
              <a:gd name="adj2" fmla="val 10858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43240" y="3429000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4643446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ПОПРОБУЙ ЕЩЁ!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736"/>
            <a:ext cx="757265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пройден.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МОЛОДЕЦ !!!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Часть 1. Природа Удмуртии</a:t>
            </a:r>
            <a:endParaRPr lang="ru-RU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4291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cs typeface="Times New Roman" pitchFamily="18" charset="0"/>
              </a:rPr>
              <a:t>. </a:t>
            </a:r>
            <a:r>
              <a:rPr lang="ru-RU" b="1" i="1" dirty="0" smtClean="0">
                <a:cs typeface="Times New Roman" pitchFamily="18" charset="0"/>
              </a:rPr>
              <a:t>Этот цветок имеет несколько названий. Одно из них – «купальница европейская». Как его называют в удмуртских песнях и преданиях? 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8586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2" action="ppaction://hlinksldjump"/>
              </a:rPr>
              <a:t>Купанча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128586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3" action="ppaction://hlinksldjump"/>
              </a:rPr>
              <a:t>Италмас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12858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Лазоревка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128586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2" action="ppaction://hlinksldjump"/>
              </a:rPr>
              <a:t>Инвожо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785926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r>
              <a:rPr lang="ru-RU" dirty="0" smtClean="0"/>
              <a:t>. </a:t>
            </a:r>
            <a:r>
              <a:rPr lang="ru-RU" b="1" i="1" dirty="0" smtClean="0"/>
              <a:t>Укажите самого крупного зверя, обитающего в удмуртских лесах.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228599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Кабан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3108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Медведь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29058" y="228599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Лось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57818" y="228599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Корова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8574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</a:t>
            </a:r>
            <a:r>
              <a:rPr lang="ru-RU" b="1" i="1" dirty="0" smtClean="0"/>
              <a:t>Укажите самое распространенное дерево в Удмуртии.</a:t>
            </a:r>
            <a:endParaRPr lang="ru-RU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Ель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43108" y="328612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Рябина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857620" y="328612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Береза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86380" y="32861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Черемуха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07194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4. Какое полезное ископаемые в больших объемах добываются сейчас в Удмуртии?</a:t>
            </a:r>
            <a:endParaRPr lang="ru-RU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45005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Торф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643042" y="450057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Природный газ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00496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Н</a:t>
            </a:r>
            <a:r>
              <a:rPr lang="ru-RU" dirty="0" smtClean="0">
                <a:hlinkClick r:id="rId3" action="ppaction://hlinksldjump"/>
              </a:rPr>
              <a:t>ефть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214942" y="450057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Железная руда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2863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5. Укажите самую крупную пресноводную рыбу, которая водится  в водоемах Удмуртии?</a:t>
            </a:r>
            <a:endParaRPr lang="ru-RU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4282" y="60007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Щука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928794" y="60007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Карп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500430" y="60007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Судак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86380" y="60007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Сом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Часть 2. История, обряды и быт удмуртского народа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572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1. Из чего (по удмуртской легенде) была сделана священная книга удмуртов?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Лыко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121442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Ткань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12144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Береста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21442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Кожа животного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6430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2. Чем принято встречать гостей у удмуртов?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3" action="ppaction://hlinksldjump"/>
              </a:rPr>
              <a:t>Перепечами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200024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3" action="ppaction://hlinksldjump"/>
              </a:rPr>
              <a:t>Табанями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200024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Молоком с мёдом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8" y="200024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Хлебом, мёдом, маслом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50030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3. Это животное помогало древним удмуртам найти место для строительства дома. Его выпускали погулять, куда </a:t>
            </a:r>
            <a:r>
              <a:rPr lang="ru-RU" b="1" i="1" dirty="0" smtClean="0"/>
              <a:t>оно ложилось </a:t>
            </a:r>
            <a:r>
              <a:rPr lang="ru-RU" b="1" i="1" dirty="0" smtClean="0"/>
              <a:t>отдыхать, там и строили дом.</a:t>
            </a:r>
            <a:endParaRPr lang="ru-RU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Бык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57290" y="321468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Лошадь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714612" y="321468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Собака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357686" y="321468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Петух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71475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4.Удмуртского крестьянина считали зажиточным по количеству  … </a:t>
            </a:r>
            <a:endParaRPr lang="ru-RU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4071942"/>
            <a:ext cx="242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Домашних животных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500298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Пахотной земли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407194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Строений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57950" y="407194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Детей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714884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5. Как называется предмет, в котором в старину переносили маленьких детей?</a:t>
            </a:r>
            <a:endParaRPr lang="ru-RU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282" y="52863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4" action="ppaction://hlinksldjump"/>
              </a:rPr>
              <a:t>Ныпъет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3" action="ppaction://hlinksldjump"/>
              </a:rPr>
              <a:t>Воршуд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143240" y="52863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3" action="ppaction://hlinksldjump"/>
              </a:rPr>
              <a:t>Сарба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786314" y="52863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3" action="ppaction://hlinksldjump"/>
              </a:rPr>
              <a:t>Крезь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Часть 3. Современная Удмуртия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1. Кто основал Ижевский оружейный завод?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М.Т.Калашников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14287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А.Ф.Дерябин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42873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С.Е.Дудин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142873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П.И.Шувалов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92880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2. Что означает чёрный цвет на гербе Удмуртии?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357430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Победа над злом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235743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Единство с природой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235743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Солнце и жизнь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2357430"/>
            <a:ext cx="192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Земля и стабильность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1432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3. Кто был избран первым Президентом Удмуртии?</a:t>
            </a:r>
            <a:endParaRPr lang="ru-RU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3571876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hlinkClick r:id="rId2" action="ppaction://hlinksldjump"/>
              </a:rPr>
              <a:t>Кузебай</a:t>
            </a:r>
            <a:r>
              <a:rPr lang="ru-RU" dirty="0" smtClean="0">
                <a:hlinkClick r:id="rId2" action="ppaction://hlinksldjump"/>
              </a:rPr>
              <a:t> Герд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214546" y="357187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А.А.Волков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29058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М.Д.Пастухов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000760" y="357187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Д.Ф.Устинов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000504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4. В честь какого события на берегу Ижевского пруда был построен монумент Дружбы народов? </a:t>
            </a:r>
            <a:endParaRPr lang="ru-RU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4282" y="4643446"/>
            <a:ext cx="614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В честь 200-летия вхождения Удмуртии в состав России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507207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В честь 300-летия вхождения Удмуртии в состав России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564357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В честь 400-летия вхождения Удмуртии в состав России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4282" y="6286520"/>
            <a:ext cx="685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В честь 450-летия вхождения Удмуртии в состав России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 descr="Розовая тисненая бумага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5875" y="1412875"/>
            <a:ext cx="3887788" cy="3744913"/>
          </a:xfrm>
          <a:prstGeom prst="smileyFace">
            <a:avLst>
              <a:gd name="adj" fmla="val 465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24075" y="908050"/>
            <a:ext cx="4752975" cy="3097213"/>
          </a:xfrm>
          <a:prstGeom prst="cloudCallout">
            <a:avLst>
              <a:gd name="adj1" fmla="val -21579"/>
              <a:gd name="adj2" fmla="val 10858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 descr="Розовая тисненая бумага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5875" y="1412875"/>
            <a:ext cx="3887788" cy="3744913"/>
          </a:xfrm>
          <a:prstGeom prst="smileyFace">
            <a:avLst>
              <a:gd name="adj" fmla="val 465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71736" y="4929198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МОЛОДЕЦ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24075" y="908050"/>
            <a:ext cx="4752975" cy="3097213"/>
          </a:xfrm>
          <a:prstGeom prst="cloudCallout">
            <a:avLst>
              <a:gd name="adj1" fmla="val -21579"/>
              <a:gd name="adj2" fmla="val 10858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14678" y="385762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 descr="Розовая тисненая бумага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5875" y="1412875"/>
            <a:ext cx="3887788" cy="3744913"/>
          </a:xfrm>
          <a:prstGeom prst="smileyFace">
            <a:avLst>
              <a:gd name="adj" fmla="val 465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28860" y="4786322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МОЛОДЕЦ!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ТАК ДЕРЖАТЬ!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336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2013-04-14T14:46:15Z</dcterms:created>
  <dcterms:modified xsi:type="dcterms:W3CDTF">2013-04-14T19:23:23Z</dcterms:modified>
</cp:coreProperties>
</file>