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76" r:id="rId2"/>
    <p:sldId id="256" r:id="rId3"/>
    <p:sldId id="274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6" r:id="rId12"/>
    <p:sldId id="265" r:id="rId13"/>
    <p:sldId id="272" r:id="rId14"/>
    <p:sldId id="273" r:id="rId15"/>
    <p:sldId id="267" r:id="rId16"/>
    <p:sldId id="268" r:id="rId17"/>
    <p:sldId id="269" r:id="rId18"/>
    <p:sldId id="277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669D-F501-4EFF-B99A-4C1441AA9216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EEA57-71FD-4B03-A307-C977C3BAA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ED224-18CC-428F-8912-2D730239AA9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57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tionary.org/wiki/" TargetMode="External"/><Relationship Id="rId2" Type="http://schemas.openxmlformats.org/officeDocument/2006/relationships/hyperlink" Target="http://pohodd.ru/article_info.php?articles_id=11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yaboshtan.ru/note_9.htm" TargetMode="External"/><Relationship Id="rId4" Type="http://schemas.openxmlformats.org/officeDocument/2006/relationships/hyperlink" Target="http://www.epochtimes.ru/content/view/19490/34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000" dirty="0" smtClean="0"/>
              <a:t>Урок подготовил учитель истории</a:t>
            </a:r>
          </a:p>
          <a:p>
            <a:pPr algn="r"/>
            <a:r>
              <a:rPr lang="ru-RU" sz="2000" dirty="0" smtClean="0"/>
              <a:t>МБОУ СОШ № 73 г. Краснодара</a:t>
            </a:r>
          </a:p>
          <a:p>
            <a:pPr algn="r"/>
            <a:r>
              <a:rPr lang="ru-RU" sz="2000" dirty="0" smtClean="0"/>
              <a:t>Королева Евгения Игоревна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Быт, обычаи и традиции казаков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конкурс по кубановедению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400" i="1" smtClean="0">
                <a:solidFill>
                  <a:srgbClr val="008000"/>
                </a:solidFill>
                <a:latin typeface="Arial" charset="0"/>
                <a:cs typeface="Arial" charset="0"/>
              </a:rPr>
              <a:t>Выбрать слова, обозначающие  названия элементов казачьего костюма:</a:t>
            </a:r>
            <a:r>
              <a:rPr lang="ru-RU" sz="2400" i="1" smtClean="0">
                <a:latin typeface="Arial" charset="0"/>
                <a:cs typeface="Arial" charset="0"/>
              </a:rPr>
              <a:t/>
            </a:r>
            <a:br>
              <a:rPr lang="ru-RU" sz="2400" i="1" smtClean="0">
                <a:latin typeface="Arial" charset="0"/>
                <a:cs typeface="Arial" charset="0"/>
              </a:rPr>
            </a:br>
            <a:r>
              <a:rPr lang="ru-RU" sz="2400" i="1" smtClean="0">
                <a:latin typeface="Arial" charset="0"/>
                <a:cs typeface="Arial" charset="0"/>
              </a:rPr>
              <a:t/>
            </a:r>
            <a:br>
              <a:rPr lang="ru-RU" sz="2400" i="1" smtClean="0">
                <a:latin typeface="Arial" charset="0"/>
                <a:cs typeface="Arial" charset="0"/>
              </a:rPr>
            </a:br>
            <a:r>
              <a:rPr lang="en-US" sz="24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Команда Наталки – </a:t>
            </a:r>
            <a: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  <a:t>костюм казачки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Команда Петруся – </a:t>
            </a:r>
            <a: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  <a:t>костюм казака </a:t>
            </a:r>
            <a:r>
              <a:rPr lang="ru-RU" sz="2400" i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2400" i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latin typeface="Arial" charset="0"/>
                <a:cs typeface="Arial" charset="0"/>
              </a:rPr>
              <a:t>Слова для справок:</a:t>
            </a:r>
            <a:r>
              <a:rPr lang="ru-RU" sz="2400" b="1" i="1" smtClean="0"/>
              <a:t> </a:t>
            </a:r>
            <a: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  <a:t>кохта,  пикет, </a:t>
            </a:r>
            <a:b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  <a:t>спидныця, редут, черкеска, кубанка, </a:t>
            </a:r>
            <a:b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  <a:t>сапожки, шлычка, линейцы,  сапоги, </a:t>
            </a:r>
            <a:b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  <a:t> юбка, бешмет, башлык.</a:t>
            </a:r>
            <a:b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ru-RU" sz="2400" b="1" i="1" smtClean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800" b="1" i="1" smtClean="0">
                <a:latin typeface="Arial" charset="0"/>
                <a:cs typeface="Arial" charset="0"/>
              </a:rPr>
              <a:t/>
            </a:r>
            <a:br>
              <a:rPr lang="ru-RU" sz="2800" b="1" i="1" smtClean="0">
                <a:latin typeface="Arial" charset="0"/>
                <a:cs typeface="Arial" charset="0"/>
              </a:rPr>
            </a:br>
            <a:r>
              <a:rPr lang="ru-RU" sz="2800" b="1" i="1" smtClean="0">
                <a:latin typeface="Arial" charset="0"/>
                <a:cs typeface="Arial" charset="0"/>
              </a:rPr>
              <a:t/>
            </a:r>
            <a:br>
              <a:rPr lang="ru-RU" sz="2800" b="1" i="1" smtClean="0">
                <a:latin typeface="Arial" charset="0"/>
                <a:cs typeface="Arial" charset="0"/>
              </a:rPr>
            </a:br>
            <a:r>
              <a:rPr lang="ru-RU" sz="2800" b="1" i="1" smtClean="0">
                <a:latin typeface="Arial" charset="0"/>
                <a:cs typeface="Arial" charset="0"/>
              </a:rPr>
              <a:t/>
            </a:r>
            <a:br>
              <a:rPr lang="ru-RU" sz="2800" b="1" i="1" smtClean="0">
                <a:latin typeface="Arial" charset="0"/>
                <a:cs typeface="Arial" charset="0"/>
              </a:rPr>
            </a:br>
            <a:endParaRPr lang="ru-RU" sz="2800" b="1" i="1" smtClean="0">
              <a:latin typeface="Arial" charset="0"/>
              <a:cs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 l="478" r="628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2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риса\Desktop\Inkou-k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00"/>
            <a:ext cx="9144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ариса\Desktop\1220165122_kuban_kosa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688" y="0"/>
            <a:ext cx="9477376" cy="807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ариса\Desktop\конкурс по кубановедению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ариса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лариса\Desktop\конкурс по кубановедению\images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10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Тот, кто не уважает обычаи своего народа,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не хранит их в своем сердце, тот позорит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не только свой народ, но, прежде всего,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не уважает самого себя, свой род,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своих древних </a:t>
            </a:r>
            <a:r>
              <a:rPr lang="ru-RU" sz="3600" dirty="0" smtClean="0">
                <a:solidFill>
                  <a:schemeClr val="tx1"/>
                </a:solidFill>
              </a:rPr>
              <a:t>предков.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Сегодня на уроке было…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124" y="2525303"/>
            <a:ext cx="2011288" cy="2011288"/>
          </a:xfrm>
        </p:spPr>
      </p:pic>
      <p:sp>
        <p:nvSpPr>
          <p:cNvPr id="8" name="Прямоугольник 7"/>
          <p:cNvSpPr/>
          <p:nvPr/>
        </p:nvSpPr>
        <p:spPr>
          <a:xfrm>
            <a:off x="395536" y="4653136"/>
            <a:ext cx="2238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скучно</a:t>
            </a:r>
            <a:endParaRPr lang="ru-RU" sz="3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071" y="1997570"/>
            <a:ext cx="1983849" cy="24783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9155" y="4183540"/>
            <a:ext cx="3984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познавательно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19955"/>
            <a:ext cx="1800200" cy="21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52793" y="4768316"/>
            <a:ext cx="33570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непонятно</a:t>
            </a:r>
            <a:endParaRPr lang="ru-RU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5299467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Или…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7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cs typeface="AngsanaUPC" pitchFamily="18" charset="-34"/>
              </a:rPr>
              <a:t>Быт, обычаи и традиции казаков</a:t>
            </a:r>
            <a:endParaRPr lang="ru-RU" sz="4400" dirty="0">
              <a:solidFill>
                <a:srgbClr val="002060"/>
              </a:solidFill>
              <a:cs typeface="AngsanaUPC" pitchFamily="18" charset="-34"/>
            </a:endParaRPr>
          </a:p>
        </p:txBody>
      </p:sp>
      <p:pic>
        <p:nvPicPr>
          <p:cNvPr id="1026" name="Picture 2" descr="C:\Users\лариса\Desktop\spring_mood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Традиции, обычаи и нравы казаков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pohodd.ru/article_info.php?articles_id=118</a:t>
            </a:r>
            <a:endParaRPr lang="ru-RU" dirty="0" smtClean="0"/>
          </a:p>
          <a:p>
            <a:r>
              <a:rPr lang="ru-RU" dirty="0" smtClean="0"/>
              <a:t>2. Энциклопедия </a:t>
            </a:r>
            <a:r>
              <a:rPr lang="ru-RU" dirty="0" err="1" smtClean="0"/>
              <a:t>Викисловарь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://ru.wiktionary.org/wiki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3. О казаках. Обычаи и нравы </a:t>
            </a:r>
            <a:r>
              <a:rPr lang="en-US" dirty="0" smtClean="0">
                <a:hlinkClick r:id="rId4"/>
              </a:rPr>
              <a:t>http://www.epochtimes.ru/content/view/19490/34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ru-RU" dirty="0" smtClean="0"/>
              <a:t>4. Обычаи, традиции, нравы казаков </a:t>
            </a: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ryaboshtan.ru/note_9.htm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использованных ресурсов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Помни, брат, что у казаков: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Дружба – обычай;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Товарищество – традиции;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Гостеприимство – закон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Традиции</a:t>
            </a:r>
            <a:r>
              <a:rPr lang="ru-RU" sz="2400" dirty="0" smtClean="0"/>
              <a:t>- социальное и культурное наследие, передающееся от поколения к поколению и воспроизводящееся в опр. обстоятельствах и социальных группах в течение длит. времени.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Быт</a:t>
            </a:r>
            <a:r>
              <a:rPr lang="ru-RU" sz="2400" dirty="0" smtClean="0"/>
              <a:t>- общий уклад жизни, народа, определённой социальной среды, повседневная жизнь человека, совокупность условий, в которых она проходит.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Обычай</a:t>
            </a:r>
            <a:r>
              <a:rPr lang="ru-RU" sz="2400" dirty="0" smtClean="0"/>
              <a:t>- укоренившееся, повторяющееся с давних пор в каком-либо обществе, действие. Основной способ управления поведением в </a:t>
            </a:r>
            <a:r>
              <a:rPr lang="ru-RU" sz="2400" dirty="0" err="1" smtClean="0"/>
              <a:t>догосударственном</a:t>
            </a:r>
            <a:r>
              <a:rPr lang="ru-RU" sz="2400" dirty="0" smtClean="0"/>
              <a:t> обществе в условиях родовых отношений.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Необходимо знать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7wr2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358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ta_v_atama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140-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конкурс по кубановедению\kaza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57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141</TotalTime>
  <Words>186</Words>
  <PresentationFormat>Экран (4:3)</PresentationFormat>
  <Paragraphs>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Быт, обычаи и традиции казаков</vt:lpstr>
      <vt:lpstr>Быт, обычаи и традиции казаков</vt:lpstr>
      <vt:lpstr>Слайд 3</vt:lpstr>
      <vt:lpstr>Необходимо знать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Тот, кто не уважает обычаи своего народа, не хранит их в своем сердце, тот позорит не только свой народ, но, прежде всего, не уважает самого себя, свой род, своих древних предков.</vt:lpstr>
      <vt:lpstr>Сегодня на уроке было…</vt:lpstr>
      <vt:lpstr>Список использованных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19</cp:revision>
  <dcterms:created xsi:type="dcterms:W3CDTF">2011-11-07T17:36:39Z</dcterms:created>
  <dcterms:modified xsi:type="dcterms:W3CDTF">2013-01-23T16:17:37Z</dcterms:modified>
</cp:coreProperties>
</file>