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91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58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BC911E-793E-4E88-BFAC-E6AD4D54F841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BA4B693-E43A-4D79-BC6C-C524410C7123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E3BD2A5-73BB-4F26-8476-3D83809FF24F}" type="parTrans" cxnId="{21A68B0B-366E-4B93-BC6C-A5B71000BB76}">
      <dgm:prSet/>
      <dgm:spPr/>
      <dgm:t>
        <a:bodyPr/>
        <a:lstStyle/>
        <a:p>
          <a:endParaRPr lang="ru-RU"/>
        </a:p>
      </dgm:t>
    </dgm:pt>
    <dgm:pt modelId="{349A3595-BC57-48E7-B33C-7EE1BF7AB3E3}" type="sibTrans" cxnId="{21A68B0B-366E-4B93-BC6C-A5B71000BB76}">
      <dgm:prSet/>
      <dgm:spPr/>
      <dgm:t>
        <a:bodyPr/>
        <a:lstStyle/>
        <a:p>
          <a:endParaRPr lang="ru-RU"/>
        </a:p>
      </dgm:t>
    </dgm:pt>
    <dgm:pt modelId="{F87BA81C-C8BB-4D38-BA64-26EA0CFB5E24}">
      <dgm:prSet phldrT="[Текст]"/>
      <dgm:spPr/>
      <dgm:t>
        <a:bodyPr/>
        <a:lstStyle/>
        <a:p>
          <a:r>
            <a:rPr lang="ru-RU" dirty="0" smtClean="0"/>
            <a:t>Кликните мышкой на робота</a:t>
          </a:r>
          <a:endParaRPr lang="ru-RU" dirty="0"/>
        </a:p>
      </dgm:t>
    </dgm:pt>
    <dgm:pt modelId="{DD48A3A1-ED0A-4D12-82BB-1EFDCA9D52B9}" type="parTrans" cxnId="{C9ECAB43-0FDF-4615-BD39-08EF156DD740}">
      <dgm:prSet/>
      <dgm:spPr/>
      <dgm:t>
        <a:bodyPr/>
        <a:lstStyle/>
        <a:p>
          <a:endParaRPr lang="ru-RU"/>
        </a:p>
      </dgm:t>
    </dgm:pt>
    <dgm:pt modelId="{8EA7B636-6152-499A-B79A-E0BC04B8422E}" type="sibTrans" cxnId="{C9ECAB43-0FDF-4615-BD39-08EF156DD740}">
      <dgm:prSet/>
      <dgm:spPr/>
      <dgm:t>
        <a:bodyPr/>
        <a:lstStyle/>
        <a:p>
          <a:endParaRPr lang="ru-RU"/>
        </a:p>
      </dgm:t>
    </dgm:pt>
    <dgm:pt modelId="{7BCD47ED-5618-45B3-83D0-63147709407A}">
      <dgm:prSet phldrT="[Текст]"/>
      <dgm:spPr/>
      <dgm:t>
        <a:bodyPr/>
        <a:lstStyle/>
        <a:p>
          <a:r>
            <a:rPr lang="ru-RU" dirty="0" smtClean="0"/>
            <a:t>Робот клюшкой отправит мяч</a:t>
          </a:r>
          <a:endParaRPr lang="ru-RU" dirty="0"/>
        </a:p>
      </dgm:t>
    </dgm:pt>
    <dgm:pt modelId="{136DDA73-A628-4EE0-B95A-CA33519676A9}" type="parTrans" cxnId="{094FC5F4-E073-4644-A15F-68D2F77B80DC}">
      <dgm:prSet/>
      <dgm:spPr/>
      <dgm:t>
        <a:bodyPr/>
        <a:lstStyle/>
        <a:p>
          <a:endParaRPr lang="ru-RU"/>
        </a:p>
      </dgm:t>
    </dgm:pt>
    <dgm:pt modelId="{760999D4-5BA7-44FB-9F7D-9C6BED52D4F6}" type="sibTrans" cxnId="{094FC5F4-E073-4644-A15F-68D2F77B80DC}">
      <dgm:prSet/>
      <dgm:spPr/>
      <dgm:t>
        <a:bodyPr/>
        <a:lstStyle/>
        <a:p>
          <a:endParaRPr lang="ru-RU"/>
        </a:p>
      </dgm:t>
    </dgm:pt>
    <dgm:pt modelId="{5388B5FD-056F-439F-87EB-56967E1BD1E4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6884F89-48C3-439C-8C09-152D2B711921}" type="parTrans" cxnId="{404D5014-A54A-459E-AD0E-A792D390E8FF}">
      <dgm:prSet/>
      <dgm:spPr/>
      <dgm:t>
        <a:bodyPr/>
        <a:lstStyle/>
        <a:p>
          <a:endParaRPr lang="ru-RU"/>
        </a:p>
      </dgm:t>
    </dgm:pt>
    <dgm:pt modelId="{7009241D-5BFE-487F-AABC-796C16F2BCF6}" type="sibTrans" cxnId="{404D5014-A54A-459E-AD0E-A792D390E8FF}">
      <dgm:prSet/>
      <dgm:spPr/>
      <dgm:t>
        <a:bodyPr/>
        <a:lstStyle/>
        <a:p>
          <a:endParaRPr lang="ru-RU"/>
        </a:p>
      </dgm:t>
    </dgm:pt>
    <dgm:pt modelId="{C7DE2AEA-8CFB-44E9-895D-E3CB3DA03B75}">
      <dgm:prSet phldrT="[Текст]"/>
      <dgm:spPr/>
      <dgm:t>
        <a:bodyPr/>
        <a:lstStyle/>
        <a:p>
          <a:r>
            <a:rPr lang="ru-RU" dirty="0" smtClean="0"/>
            <a:t>Мяч откатится к лунке</a:t>
          </a:r>
          <a:endParaRPr lang="ru-RU" dirty="0"/>
        </a:p>
      </dgm:t>
    </dgm:pt>
    <dgm:pt modelId="{12E547BB-4A7D-4019-8766-2B1687892971}" type="parTrans" cxnId="{B50B883A-62C5-4407-B038-185AE77BAA63}">
      <dgm:prSet/>
      <dgm:spPr/>
      <dgm:t>
        <a:bodyPr/>
        <a:lstStyle/>
        <a:p>
          <a:endParaRPr lang="ru-RU"/>
        </a:p>
      </dgm:t>
    </dgm:pt>
    <dgm:pt modelId="{F6CD61CB-E26E-4BAD-BBAD-1A6BE1425A67}" type="sibTrans" cxnId="{B50B883A-62C5-4407-B038-185AE77BAA63}">
      <dgm:prSet/>
      <dgm:spPr/>
      <dgm:t>
        <a:bodyPr/>
        <a:lstStyle/>
        <a:p>
          <a:endParaRPr lang="ru-RU"/>
        </a:p>
      </dgm:t>
    </dgm:pt>
    <dgm:pt modelId="{E313EF7C-5AFE-43B2-83CC-6EC5050D84CE}">
      <dgm:prSet phldrT="[Текст]"/>
      <dgm:spPr/>
      <dgm:t>
        <a:bodyPr/>
        <a:lstStyle/>
        <a:p>
          <a:r>
            <a:rPr lang="ru-RU" dirty="0" smtClean="0"/>
            <a:t>Лунка откроется и появится </a:t>
          </a:r>
          <a:r>
            <a:rPr lang="ru-RU" dirty="0" err="1" smtClean="0"/>
            <a:t>шестицветик</a:t>
          </a:r>
          <a:endParaRPr lang="ru-RU" dirty="0"/>
        </a:p>
      </dgm:t>
    </dgm:pt>
    <dgm:pt modelId="{B169294D-F935-487B-BE76-3695887510D9}" type="parTrans" cxnId="{41FA25D3-E48E-4C07-80B9-79635D9A1C00}">
      <dgm:prSet/>
      <dgm:spPr/>
      <dgm:t>
        <a:bodyPr/>
        <a:lstStyle/>
        <a:p>
          <a:endParaRPr lang="ru-RU"/>
        </a:p>
      </dgm:t>
    </dgm:pt>
    <dgm:pt modelId="{B17E50A0-0805-43B1-8F46-63ADD503BD82}" type="sibTrans" cxnId="{41FA25D3-E48E-4C07-80B9-79635D9A1C00}">
      <dgm:prSet/>
      <dgm:spPr/>
      <dgm:t>
        <a:bodyPr/>
        <a:lstStyle/>
        <a:p>
          <a:endParaRPr lang="ru-RU"/>
        </a:p>
      </dgm:t>
    </dgm:pt>
    <dgm:pt modelId="{E0755BB2-4AA2-4F9D-8276-B5DBCA14D9D3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C1A8C64-DC99-47D9-B7EA-76F35F3A9B68}" type="parTrans" cxnId="{FC6A6B42-A72C-4897-82CD-7069BA34A02B}">
      <dgm:prSet/>
      <dgm:spPr/>
      <dgm:t>
        <a:bodyPr/>
        <a:lstStyle/>
        <a:p>
          <a:endParaRPr lang="ru-RU"/>
        </a:p>
      </dgm:t>
    </dgm:pt>
    <dgm:pt modelId="{996DCCDC-0F87-4B87-8DF3-E957B092815F}" type="sibTrans" cxnId="{FC6A6B42-A72C-4897-82CD-7069BA34A02B}">
      <dgm:prSet/>
      <dgm:spPr/>
      <dgm:t>
        <a:bodyPr/>
        <a:lstStyle/>
        <a:p>
          <a:endParaRPr lang="ru-RU"/>
        </a:p>
      </dgm:t>
    </dgm:pt>
    <dgm:pt modelId="{775D4EC8-7378-4FA7-9AFA-2D50696E3653}">
      <dgm:prSet phldrT="[Текст]"/>
      <dgm:spPr/>
      <dgm:t>
        <a:bodyPr/>
        <a:lstStyle/>
        <a:p>
          <a:r>
            <a:rPr lang="ru-RU" dirty="0" smtClean="0"/>
            <a:t>Нажав на </a:t>
          </a:r>
          <a:r>
            <a:rPr lang="ru-RU" dirty="0" err="1" smtClean="0"/>
            <a:t>шестицветик</a:t>
          </a:r>
          <a:r>
            <a:rPr lang="ru-RU" dirty="0" smtClean="0"/>
            <a:t> откроется вопрос</a:t>
          </a:r>
          <a:endParaRPr lang="ru-RU" dirty="0"/>
        </a:p>
      </dgm:t>
    </dgm:pt>
    <dgm:pt modelId="{2208A0E0-0430-4661-84BB-8E43B03F2813}" type="parTrans" cxnId="{E7E8562B-15D0-4ABA-89F9-A10291D932E4}">
      <dgm:prSet/>
      <dgm:spPr/>
      <dgm:t>
        <a:bodyPr/>
        <a:lstStyle/>
        <a:p>
          <a:endParaRPr lang="ru-RU"/>
        </a:p>
      </dgm:t>
    </dgm:pt>
    <dgm:pt modelId="{35C6D804-3341-490F-95AA-F0B34A3A5190}" type="sibTrans" cxnId="{E7E8562B-15D0-4ABA-89F9-A10291D932E4}">
      <dgm:prSet/>
      <dgm:spPr/>
      <dgm:t>
        <a:bodyPr/>
        <a:lstStyle/>
        <a:p>
          <a:endParaRPr lang="ru-RU"/>
        </a:p>
      </dgm:t>
    </dgm:pt>
    <dgm:pt modelId="{B406A456-4EF1-47CB-BA4F-5B77D2738404}">
      <dgm:prSet phldrT="[Текст]"/>
      <dgm:spPr/>
      <dgm:t>
        <a:bodyPr/>
        <a:lstStyle/>
        <a:p>
          <a:r>
            <a:rPr lang="ru-RU" dirty="0" smtClean="0"/>
            <a:t>Нажав на вопрос откроется ответ для проверки</a:t>
          </a:r>
          <a:endParaRPr lang="ru-RU" dirty="0"/>
        </a:p>
      </dgm:t>
    </dgm:pt>
    <dgm:pt modelId="{589A982E-9F10-4228-916C-63DC8A60FB23}" type="parTrans" cxnId="{F2B1D193-D3F2-44FF-93B9-8780EF22ECF8}">
      <dgm:prSet/>
      <dgm:spPr/>
      <dgm:t>
        <a:bodyPr/>
        <a:lstStyle/>
        <a:p>
          <a:endParaRPr lang="ru-RU"/>
        </a:p>
      </dgm:t>
    </dgm:pt>
    <dgm:pt modelId="{9575D08F-6F25-4F97-A67D-476DEFE6924A}" type="sibTrans" cxnId="{F2B1D193-D3F2-44FF-93B9-8780EF22ECF8}">
      <dgm:prSet/>
      <dgm:spPr/>
      <dgm:t>
        <a:bodyPr/>
        <a:lstStyle/>
        <a:p>
          <a:endParaRPr lang="ru-RU"/>
        </a:p>
      </dgm:t>
    </dgm:pt>
    <dgm:pt modelId="{095EA943-D200-4EAB-A9AF-8D63B0352401}" type="pres">
      <dgm:prSet presAssocID="{EABC911E-793E-4E88-BFAC-E6AD4D54F8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795C20-A96F-4FE3-8641-E4B4C7816E2A}" type="pres">
      <dgm:prSet presAssocID="{EBA4B693-E43A-4D79-BC6C-C524410C7123}" presName="composite" presStyleCnt="0"/>
      <dgm:spPr/>
    </dgm:pt>
    <dgm:pt modelId="{88F0A541-1D77-4F77-8A30-211E638F722F}" type="pres">
      <dgm:prSet presAssocID="{EBA4B693-E43A-4D79-BC6C-C524410C712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5F360-D238-4BDD-AEEE-C04EAEED3C04}" type="pres">
      <dgm:prSet presAssocID="{EBA4B693-E43A-4D79-BC6C-C524410C712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07342-C84E-4787-A975-D1361D7D398C}" type="pres">
      <dgm:prSet presAssocID="{349A3595-BC57-48E7-B33C-7EE1BF7AB3E3}" presName="sp" presStyleCnt="0"/>
      <dgm:spPr/>
    </dgm:pt>
    <dgm:pt modelId="{3F9CF2BB-02B1-4737-9C20-579412DCCEB6}" type="pres">
      <dgm:prSet presAssocID="{5388B5FD-056F-439F-87EB-56967E1BD1E4}" presName="composite" presStyleCnt="0"/>
      <dgm:spPr/>
    </dgm:pt>
    <dgm:pt modelId="{6D99E72B-898E-43F3-867D-E19B9B7E0FDC}" type="pres">
      <dgm:prSet presAssocID="{5388B5FD-056F-439F-87EB-56967E1BD1E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9E920-CD52-4796-BB44-8F2BB83C67CA}" type="pres">
      <dgm:prSet presAssocID="{5388B5FD-056F-439F-87EB-56967E1BD1E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B0CE2-6A7E-4B0A-A8E0-8EB532084511}" type="pres">
      <dgm:prSet presAssocID="{7009241D-5BFE-487F-AABC-796C16F2BCF6}" presName="sp" presStyleCnt="0"/>
      <dgm:spPr/>
    </dgm:pt>
    <dgm:pt modelId="{1B9EAD5A-9214-4930-9468-ABF5C44ECB41}" type="pres">
      <dgm:prSet presAssocID="{E0755BB2-4AA2-4F9D-8276-B5DBCA14D9D3}" presName="composite" presStyleCnt="0"/>
      <dgm:spPr/>
    </dgm:pt>
    <dgm:pt modelId="{D30AFC26-AE78-4A54-A2BD-9B83F1254C5C}" type="pres">
      <dgm:prSet presAssocID="{E0755BB2-4AA2-4F9D-8276-B5DBCA14D9D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D1649-6540-4435-9ABF-7BD1F6F5BC29}" type="pres">
      <dgm:prSet presAssocID="{E0755BB2-4AA2-4F9D-8276-B5DBCA14D9D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479244-544C-492E-994E-7FC98FE96CB9}" type="presOf" srcId="{E313EF7C-5AFE-43B2-83CC-6EC5050D84CE}" destId="{2789E920-CD52-4796-BB44-8F2BB83C67CA}" srcOrd="0" destOrd="1" presId="urn:microsoft.com/office/officeart/2005/8/layout/chevron2"/>
    <dgm:cxn modelId="{E7E8562B-15D0-4ABA-89F9-A10291D932E4}" srcId="{E0755BB2-4AA2-4F9D-8276-B5DBCA14D9D3}" destId="{775D4EC8-7378-4FA7-9AFA-2D50696E3653}" srcOrd="0" destOrd="0" parTransId="{2208A0E0-0430-4661-84BB-8E43B03F2813}" sibTransId="{35C6D804-3341-490F-95AA-F0B34A3A5190}"/>
    <dgm:cxn modelId="{E771ADF9-928C-4A46-90B4-5DAD73C5BAE4}" type="presOf" srcId="{7BCD47ED-5618-45B3-83D0-63147709407A}" destId="{2795F360-D238-4BDD-AEEE-C04EAEED3C04}" srcOrd="0" destOrd="1" presId="urn:microsoft.com/office/officeart/2005/8/layout/chevron2"/>
    <dgm:cxn modelId="{B50B883A-62C5-4407-B038-185AE77BAA63}" srcId="{5388B5FD-056F-439F-87EB-56967E1BD1E4}" destId="{C7DE2AEA-8CFB-44E9-895D-E3CB3DA03B75}" srcOrd="0" destOrd="0" parTransId="{12E547BB-4A7D-4019-8766-2B1687892971}" sibTransId="{F6CD61CB-E26E-4BAD-BBAD-1A6BE1425A67}"/>
    <dgm:cxn modelId="{4836A40E-BAFF-443A-A941-29BBBA7EF52C}" type="presOf" srcId="{EABC911E-793E-4E88-BFAC-E6AD4D54F841}" destId="{095EA943-D200-4EAB-A9AF-8D63B0352401}" srcOrd="0" destOrd="0" presId="urn:microsoft.com/office/officeart/2005/8/layout/chevron2"/>
    <dgm:cxn modelId="{903F90FE-93BC-4787-8E97-AB15C4666881}" type="presOf" srcId="{5388B5FD-056F-439F-87EB-56967E1BD1E4}" destId="{6D99E72B-898E-43F3-867D-E19B9B7E0FDC}" srcOrd="0" destOrd="0" presId="urn:microsoft.com/office/officeart/2005/8/layout/chevron2"/>
    <dgm:cxn modelId="{094FC5F4-E073-4644-A15F-68D2F77B80DC}" srcId="{EBA4B693-E43A-4D79-BC6C-C524410C7123}" destId="{7BCD47ED-5618-45B3-83D0-63147709407A}" srcOrd="1" destOrd="0" parTransId="{136DDA73-A628-4EE0-B95A-CA33519676A9}" sibTransId="{760999D4-5BA7-44FB-9F7D-9C6BED52D4F6}"/>
    <dgm:cxn modelId="{06639AC8-5F60-4493-B67B-43DF4D7D6326}" type="presOf" srcId="{B406A456-4EF1-47CB-BA4F-5B77D2738404}" destId="{4BED1649-6540-4435-9ABF-7BD1F6F5BC29}" srcOrd="0" destOrd="1" presId="urn:microsoft.com/office/officeart/2005/8/layout/chevron2"/>
    <dgm:cxn modelId="{41FA25D3-E48E-4C07-80B9-79635D9A1C00}" srcId="{5388B5FD-056F-439F-87EB-56967E1BD1E4}" destId="{E313EF7C-5AFE-43B2-83CC-6EC5050D84CE}" srcOrd="1" destOrd="0" parTransId="{B169294D-F935-487B-BE76-3695887510D9}" sibTransId="{B17E50A0-0805-43B1-8F46-63ADD503BD82}"/>
    <dgm:cxn modelId="{EEDD94D9-E4A2-4642-B100-7ABF8C4EDA9C}" type="presOf" srcId="{F87BA81C-C8BB-4D38-BA64-26EA0CFB5E24}" destId="{2795F360-D238-4BDD-AEEE-C04EAEED3C04}" srcOrd="0" destOrd="0" presId="urn:microsoft.com/office/officeart/2005/8/layout/chevron2"/>
    <dgm:cxn modelId="{C560F49C-2575-4198-8797-FE8B4A350231}" type="presOf" srcId="{775D4EC8-7378-4FA7-9AFA-2D50696E3653}" destId="{4BED1649-6540-4435-9ABF-7BD1F6F5BC29}" srcOrd="0" destOrd="0" presId="urn:microsoft.com/office/officeart/2005/8/layout/chevron2"/>
    <dgm:cxn modelId="{C9ECAB43-0FDF-4615-BD39-08EF156DD740}" srcId="{EBA4B693-E43A-4D79-BC6C-C524410C7123}" destId="{F87BA81C-C8BB-4D38-BA64-26EA0CFB5E24}" srcOrd="0" destOrd="0" parTransId="{DD48A3A1-ED0A-4D12-82BB-1EFDCA9D52B9}" sibTransId="{8EA7B636-6152-499A-B79A-E0BC04B8422E}"/>
    <dgm:cxn modelId="{FC6A6B42-A72C-4897-82CD-7069BA34A02B}" srcId="{EABC911E-793E-4E88-BFAC-E6AD4D54F841}" destId="{E0755BB2-4AA2-4F9D-8276-B5DBCA14D9D3}" srcOrd="2" destOrd="0" parTransId="{0C1A8C64-DC99-47D9-B7EA-76F35F3A9B68}" sibTransId="{996DCCDC-0F87-4B87-8DF3-E957B092815F}"/>
    <dgm:cxn modelId="{98392A7C-B5E6-4544-BDD8-CD0B49EC2791}" type="presOf" srcId="{EBA4B693-E43A-4D79-BC6C-C524410C7123}" destId="{88F0A541-1D77-4F77-8A30-211E638F722F}" srcOrd="0" destOrd="0" presId="urn:microsoft.com/office/officeart/2005/8/layout/chevron2"/>
    <dgm:cxn modelId="{F2B1D193-D3F2-44FF-93B9-8780EF22ECF8}" srcId="{E0755BB2-4AA2-4F9D-8276-B5DBCA14D9D3}" destId="{B406A456-4EF1-47CB-BA4F-5B77D2738404}" srcOrd="1" destOrd="0" parTransId="{589A982E-9F10-4228-916C-63DC8A60FB23}" sibTransId="{9575D08F-6F25-4F97-A67D-476DEFE6924A}"/>
    <dgm:cxn modelId="{B967AA22-6212-41C1-8259-2AB34527307C}" type="presOf" srcId="{E0755BB2-4AA2-4F9D-8276-B5DBCA14D9D3}" destId="{D30AFC26-AE78-4A54-A2BD-9B83F1254C5C}" srcOrd="0" destOrd="0" presId="urn:microsoft.com/office/officeart/2005/8/layout/chevron2"/>
    <dgm:cxn modelId="{404D5014-A54A-459E-AD0E-A792D390E8FF}" srcId="{EABC911E-793E-4E88-BFAC-E6AD4D54F841}" destId="{5388B5FD-056F-439F-87EB-56967E1BD1E4}" srcOrd="1" destOrd="0" parTransId="{36884F89-48C3-439C-8C09-152D2B711921}" sibTransId="{7009241D-5BFE-487F-AABC-796C16F2BCF6}"/>
    <dgm:cxn modelId="{8555CDE9-F2A4-49EF-A53B-A29992BDA26C}" type="presOf" srcId="{C7DE2AEA-8CFB-44E9-895D-E3CB3DA03B75}" destId="{2789E920-CD52-4796-BB44-8F2BB83C67CA}" srcOrd="0" destOrd="0" presId="urn:microsoft.com/office/officeart/2005/8/layout/chevron2"/>
    <dgm:cxn modelId="{21A68B0B-366E-4B93-BC6C-A5B71000BB76}" srcId="{EABC911E-793E-4E88-BFAC-E6AD4D54F841}" destId="{EBA4B693-E43A-4D79-BC6C-C524410C7123}" srcOrd="0" destOrd="0" parTransId="{9E3BD2A5-73BB-4F26-8476-3D83809FF24F}" sibTransId="{349A3595-BC57-48E7-B33C-7EE1BF7AB3E3}"/>
    <dgm:cxn modelId="{7A794131-DE6C-4892-9FD5-BEC556C6BD16}" type="presParOf" srcId="{095EA943-D200-4EAB-A9AF-8D63B0352401}" destId="{49795C20-A96F-4FE3-8641-E4B4C7816E2A}" srcOrd="0" destOrd="0" presId="urn:microsoft.com/office/officeart/2005/8/layout/chevron2"/>
    <dgm:cxn modelId="{DEA89343-36B3-4F35-9CA0-8DEE4D5A66E1}" type="presParOf" srcId="{49795C20-A96F-4FE3-8641-E4B4C7816E2A}" destId="{88F0A541-1D77-4F77-8A30-211E638F722F}" srcOrd="0" destOrd="0" presId="urn:microsoft.com/office/officeart/2005/8/layout/chevron2"/>
    <dgm:cxn modelId="{9BCE814A-05C6-49ED-A391-C7176958DF57}" type="presParOf" srcId="{49795C20-A96F-4FE3-8641-E4B4C7816E2A}" destId="{2795F360-D238-4BDD-AEEE-C04EAEED3C04}" srcOrd="1" destOrd="0" presId="urn:microsoft.com/office/officeart/2005/8/layout/chevron2"/>
    <dgm:cxn modelId="{9CD6D933-F579-402C-9BCD-989C2A6DD780}" type="presParOf" srcId="{095EA943-D200-4EAB-A9AF-8D63B0352401}" destId="{6DD07342-C84E-4787-A975-D1361D7D398C}" srcOrd="1" destOrd="0" presId="urn:microsoft.com/office/officeart/2005/8/layout/chevron2"/>
    <dgm:cxn modelId="{F8D67F5E-36B9-4419-8788-6BB186B329BF}" type="presParOf" srcId="{095EA943-D200-4EAB-A9AF-8D63B0352401}" destId="{3F9CF2BB-02B1-4737-9C20-579412DCCEB6}" srcOrd="2" destOrd="0" presId="urn:microsoft.com/office/officeart/2005/8/layout/chevron2"/>
    <dgm:cxn modelId="{CA5FA3B0-4CE0-460C-88CE-0CDD31A1CF98}" type="presParOf" srcId="{3F9CF2BB-02B1-4737-9C20-579412DCCEB6}" destId="{6D99E72B-898E-43F3-867D-E19B9B7E0FDC}" srcOrd="0" destOrd="0" presId="urn:microsoft.com/office/officeart/2005/8/layout/chevron2"/>
    <dgm:cxn modelId="{39B1B5A6-7137-494B-8433-D3AEB564A5C3}" type="presParOf" srcId="{3F9CF2BB-02B1-4737-9C20-579412DCCEB6}" destId="{2789E920-CD52-4796-BB44-8F2BB83C67CA}" srcOrd="1" destOrd="0" presId="urn:microsoft.com/office/officeart/2005/8/layout/chevron2"/>
    <dgm:cxn modelId="{C101D081-E758-4626-B0B5-527AE1F6414B}" type="presParOf" srcId="{095EA943-D200-4EAB-A9AF-8D63B0352401}" destId="{BD3B0CE2-6A7E-4B0A-A8E0-8EB532084511}" srcOrd="3" destOrd="0" presId="urn:microsoft.com/office/officeart/2005/8/layout/chevron2"/>
    <dgm:cxn modelId="{1A59EBC0-D5B4-4232-800D-4469523F86BD}" type="presParOf" srcId="{095EA943-D200-4EAB-A9AF-8D63B0352401}" destId="{1B9EAD5A-9214-4930-9468-ABF5C44ECB41}" srcOrd="4" destOrd="0" presId="urn:microsoft.com/office/officeart/2005/8/layout/chevron2"/>
    <dgm:cxn modelId="{986AE9A5-67E1-4088-B4AC-33690A7F22DF}" type="presParOf" srcId="{1B9EAD5A-9214-4930-9468-ABF5C44ECB41}" destId="{D30AFC26-AE78-4A54-A2BD-9B83F1254C5C}" srcOrd="0" destOrd="0" presId="urn:microsoft.com/office/officeart/2005/8/layout/chevron2"/>
    <dgm:cxn modelId="{998949D3-D932-4D34-8080-7767C5150B91}" type="presParOf" srcId="{1B9EAD5A-9214-4930-9468-ABF5C44ECB41}" destId="{4BED1649-6540-4435-9ABF-7BD1F6F5BC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F0A541-1D77-4F77-8A30-211E638F722F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5400000">
        <a:off x="-245635" y="246082"/>
        <a:ext cx="1637567" cy="1146297"/>
      </dsp:txXfrm>
    </dsp:sp>
    <dsp:sp modelId="{2795F360-D238-4BDD-AEEE-C04EAEED3C04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Кликните мышкой на робота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Робот клюшкой отправит мяч</a:t>
          </a:r>
          <a:endParaRPr lang="ru-RU" sz="2500" kern="1200" dirty="0"/>
        </a:p>
      </dsp:txBody>
      <dsp:txXfrm rot="5400000">
        <a:off x="4155739" y="-3008994"/>
        <a:ext cx="1064418" cy="7083302"/>
      </dsp:txXfrm>
    </dsp:sp>
    <dsp:sp modelId="{6D99E72B-898E-43F3-867D-E19B9B7E0FDC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</a:t>
          </a:r>
          <a:endParaRPr lang="ru-RU" sz="3200" kern="1200" dirty="0"/>
        </a:p>
      </dsp:txBody>
      <dsp:txXfrm rot="5400000">
        <a:off x="-245635" y="1689832"/>
        <a:ext cx="1637567" cy="1146297"/>
      </dsp:txXfrm>
    </dsp:sp>
    <dsp:sp modelId="{2789E920-CD52-4796-BB44-8F2BB83C67CA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Мяч откатится к лунке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Лунка откроется и появится </a:t>
          </a:r>
          <a:r>
            <a:rPr lang="ru-RU" sz="2500" kern="1200" dirty="0" err="1" smtClean="0"/>
            <a:t>шестицветик</a:t>
          </a:r>
          <a:endParaRPr lang="ru-RU" sz="2500" kern="1200" dirty="0"/>
        </a:p>
      </dsp:txBody>
      <dsp:txXfrm rot="5400000">
        <a:off x="4155739" y="-1565244"/>
        <a:ext cx="1064418" cy="7083302"/>
      </dsp:txXfrm>
    </dsp:sp>
    <dsp:sp modelId="{D30AFC26-AE78-4A54-A2BD-9B83F1254C5C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</a:t>
          </a:r>
          <a:endParaRPr lang="ru-RU" sz="3200" kern="1200" dirty="0"/>
        </a:p>
      </dsp:txBody>
      <dsp:txXfrm rot="5400000">
        <a:off x="-245635" y="3133582"/>
        <a:ext cx="1637567" cy="1146297"/>
      </dsp:txXfrm>
    </dsp:sp>
    <dsp:sp modelId="{4BED1649-6540-4435-9ABF-7BD1F6F5BC29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Нажав на </a:t>
          </a:r>
          <a:r>
            <a:rPr lang="ru-RU" sz="2500" kern="1200" dirty="0" err="1" smtClean="0"/>
            <a:t>шестицветик</a:t>
          </a:r>
          <a:r>
            <a:rPr lang="ru-RU" sz="2500" kern="1200" dirty="0" smtClean="0"/>
            <a:t> откроется вопрос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Нажав на вопрос откроется ответ для проверки</a:t>
          </a:r>
          <a:endParaRPr lang="ru-RU" sz="2500" kern="1200" dirty="0"/>
        </a:p>
      </dsp:txBody>
      <dsp:txXfrm rot="5400000">
        <a:off x="4155739" y="-121494"/>
        <a:ext cx="1064418" cy="708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F2A5-CA76-4277-888F-CAB017EF857E}" type="datetimeFigureOut">
              <a:rPr lang="ru-RU" smtClean="0"/>
              <a:pPr/>
              <a:t>04.12.2010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BA4B8-28BA-42D6-8B2D-0F5E46B7F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0AA9-6700-483F-BBC4-15CADF4C4F07}" type="datetimeFigureOut">
              <a:rPr lang="ru-RU" smtClean="0"/>
              <a:pPr/>
              <a:t>04.12.2010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112-8E4D-44F0-9C6B-F665F9AB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0AA9-6700-483F-BBC4-15CADF4C4F07}" type="datetimeFigureOut">
              <a:rPr lang="ru-RU" smtClean="0"/>
              <a:pPr/>
              <a:t>04.12.2010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112-8E4D-44F0-9C6B-F665F9AB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0AA9-6700-483F-BBC4-15CADF4C4F07}" type="datetimeFigureOut">
              <a:rPr lang="ru-RU" smtClean="0"/>
              <a:pPr/>
              <a:t>04.12.2010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112-8E4D-44F0-9C6B-F665F9AB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0AA9-6700-483F-BBC4-15CADF4C4F07}" type="datetimeFigureOut">
              <a:rPr lang="ru-RU" smtClean="0"/>
              <a:pPr/>
              <a:t>04.12.2010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112-8E4D-44F0-9C6B-F665F9AB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0AA9-6700-483F-BBC4-15CADF4C4F07}" type="datetimeFigureOut">
              <a:rPr lang="ru-RU" smtClean="0"/>
              <a:pPr/>
              <a:t>04.12.2010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112-8E4D-44F0-9C6B-F665F9AB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0AA9-6700-483F-BBC4-15CADF4C4F07}" type="datetimeFigureOut">
              <a:rPr lang="ru-RU" smtClean="0"/>
              <a:pPr/>
              <a:t>04.12.2010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112-8E4D-44F0-9C6B-F665F9AB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0AA9-6700-483F-BBC4-15CADF4C4F07}" type="datetimeFigureOut">
              <a:rPr lang="ru-RU" smtClean="0"/>
              <a:pPr/>
              <a:t>04.12.2010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112-8E4D-44F0-9C6B-F665F9AB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0AA9-6700-483F-BBC4-15CADF4C4F07}" type="datetimeFigureOut">
              <a:rPr lang="ru-RU" smtClean="0"/>
              <a:pPr/>
              <a:t>04.12.2010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112-8E4D-44F0-9C6B-F665F9AB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0AA9-6700-483F-BBC4-15CADF4C4F07}" type="datetimeFigureOut">
              <a:rPr lang="ru-RU" smtClean="0"/>
              <a:pPr/>
              <a:t>04.12.2010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112-8E4D-44F0-9C6B-F665F9AB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0AA9-6700-483F-BBC4-15CADF4C4F07}" type="datetimeFigureOut">
              <a:rPr lang="ru-RU" smtClean="0"/>
              <a:pPr/>
              <a:t>04.12.2010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112-8E4D-44F0-9C6B-F665F9AB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0AA9-6700-483F-BBC4-15CADF4C4F07}" type="datetimeFigureOut">
              <a:rPr lang="ru-RU" smtClean="0"/>
              <a:pPr/>
              <a:t>04.12.2010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9112-8E4D-44F0-9C6B-F665F9AB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90AA9-6700-483F-BBC4-15CADF4C4F07}" type="datetimeFigureOut">
              <a:rPr lang="ru-RU" smtClean="0"/>
              <a:pPr/>
              <a:t>04.12.2010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09112-8E4D-44F0-9C6B-F665F9AB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apidlinks.ru/upload/3/12530903863.jpg" TargetMode="External"/><Relationship Id="rId7" Type="http://schemas.openxmlformats.org/officeDocument/2006/relationships/slide" Target="slide3.xml"/><Relationship Id="rId2" Type="http://schemas.openxmlformats.org/officeDocument/2006/relationships/hyperlink" Target="http://www.svitok.mrezha.ru/wp-content/uploads/2008/07/08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suvenir.segment.ru/data/images/Ljkt_103_10_SB.jpg" TargetMode="External"/><Relationship Id="rId5" Type="http://schemas.openxmlformats.org/officeDocument/2006/relationships/hyperlink" Target="http://kindermarket.tomsk.ru/images/prodbig/0149.jpg" TargetMode="External"/><Relationship Id="rId4" Type="http://schemas.openxmlformats.org/officeDocument/2006/relationships/hyperlink" Target="http://www.kindertoys.com.ua/published/publicdata/KINDERTOYSHOP/attachments/SC/products_pictures/myach_sredni_1_enl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4.jpeg"/><Relationship Id="rId7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5.xml"/><Relationship Id="rId10" Type="http://schemas.openxmlformats.org/officeDocument/2006/relationships/image" Target="../media/image5.jpeg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1538" y="571480"/>
            <a:ext cx="6976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Географический гольф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>
          <a:xfrm>
            <a:off x="4643438" y="3857628"/>
            <a:ext cx="3714776" cy="2651141"/>
          </a:xfrm>
        </p:spPr>
        <p:txBody>
          <a:bodyPr/>
          <a:lstStyle/>
          <a:p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Поповцева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Г.А., учитель МОУ «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Травниковская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СОШ», Челябинская область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7" y="1571612"/>
            <a:ext cx="7643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 по теме: «Культурно-исторические достопримечательности Челябинска»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1357298"/>
            <a:ext cx="471490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88451" y="2967335"/>
            <a:ext cx="27671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Спасибо!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Интернет ресурсы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7158" y="1643050"/>
            <a:ext cx="85011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http://www.svitok.mrezha.ru/wp-content/uploads/2008/07/08.jpg</a:t>
            </a:r>
            <a:r>
              <a:rPr lang="ru-RU" dirty="0" smtClean="0"/>
              <a:t> - свиток</a:t>
            </a:r>
          </a:p>
          <a:p>
            <a:r>
              <a:rPr lang="en-US" dirty="0" smtClean="0">
                <a:hlinkClick r:id="rId3"/>
              </a:rPr>
              <a:t>http://rapidlinks.ru/upload/3/12530903863.jpg</a:t>
            </a:r>
            <a:r>
              <a:rPr lang="ru-RU" dirty="0" smtClean="0"/>
              <a:t> - книга</a:t>
            </a:r>
          </a:p>
          <a:p>
            <a:r>
              <a:rPr lang="en-US" dirty="0" smtClean="0">
                <a:hlinkClick r:id="rId4"/>
              </a:rPr>
              <a:t>http://www.kindertoys.com.ua/published/publicdata/KINDERTOYSHOP/attachments/SC/products_pictures/myach_sredni_1_enl.jpg</a:t>
            </a:r>
            <a:r>
              <a:rPr lang="ru-RU" dirty="0" smtClean="0"/>
              <a:t> - мячик</a:t>
            </a:r>
          </a:p>
          <a:p>
            <a:r>
              <a:rPr lang="en-US" dirty="0" smtClean="0">
                <a:hlinkClick r:id="rId5"/>
              </a:rPr>
              <a:t>http://kindermarket.tomsk.ru/images/prodbig/0149.jpg</a:t>
            </a:r>
            <a:r>
              <a:rPr lang="ru-RU" dirty="0" smtClean="0"/>
              <a:t> - робот</a:t>
            </a:r>
          </a:p>
          <a:p>
            <a:r>
              <a:rPr lang="en-US" dirty="0" smtClean="0">
                <a:hlinkClick r:id="rId6"/>
              </a:rPr>
              <a:t>http://www.suvenir.segment.ru/data/images/Ljkt_103_10_SB.jpg</a:t>
            </a:r>
            <a:r>
              <a:rPr lang="ru-RU" dirty="0" smtClean="0"/>
              <a:t> -клюшка</a:t>
            </a:r>
          </a:p>
          <a:p>
            <a:endParaRPr lang="ru-RU" dirty="0" smtClean="0"/>
          </a:p>
          <a:p>
            <a:r>
              <a:rPr lang="ru-RU" dirty="0" smtClean="0"/>
              <a:t>Использован шаблон  </a:t>
            </a:r>
            <a:r>
              <a:rPr lang="ru-RU" dirty="0" err="1" smtClean="0"/>
              <a:t>Кугут</a:t>
            </a:r>
            <a:r>
              <a:rPr lang="ru-RU" dirty="0" smtClean="0"/>
              <a:t> Ирины Анатольевны , учителя географии МОУ СОШ №32 "</a:t>
            </a:r>
            <a:r>
              <a:rPr lang="ru-RU" dirty="0" err="1" smtClean="0"/>
              <a:t>Эврика-развитие</a:t>
            </a:r>
            <a:r>
              <a:rPr lang="ru-RU" dirty="0" smtClean="0"/>
              <a:t>" г. Волжский Волгоградской области</a:t>
            </a:r>
          </a:p>
          <a:p>
            <a:endParaRPr lang="ru-RU" dirty="0" smtClean="0"/>
          </a:p>
        </p:txBody>
      </p:sp>
      <p:sp>
        <p:nvSpPr>
          <p:cNvPr id="4" name="Управляющая кнопка: настраиваемая 3">
            <a:hlinkClick r:id="rId7" action="ppaction://hlinksldjump" highlightClick="1"/>
          </p:cNvPr>
          <p:cNvSpPr/>
          <p:nvPr/>
        </p:nvSpPr>
        <p:spPr>
          <a:xfrm>
            <a:off x="6357950" y="6572272"/>
            <a:ext cx="1143008" cy="285728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14290"/>
            <a:ext cx="40005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Правила игры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069505">
            <a:off x="5440613" y="2372675"/>
            <a:ext cx="2000250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01841">
            <a:off x="5650284" y="3106037"/>
            <a:ext cx="2000250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7" name="Прямоугольник 246"/>
          <p:cNvSpPr/>
          <p:nvPr/>
        </p:nvSpPr>
        <p:spPr>
          <a:xfrm>
            <a:off x="2428860" y="214290"/>
            <a:ext cx="42877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Игровое поле</a:t>
            </a: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8FEFA"/>
              </a:clrFrom>
              <a:clrTo>
                <a:srgbClr val="F8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929198"/>
            <a:ext cx="42700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7" name="Группа 66"/>
          <p:cNvGrpSpPr/>
          <p:nvPr/>
        </p:nvGrpSpPr>
        <p:grpSpPr>
          <a:xfrm>
            <a:off x="285720" y="5929330"/>
            <a:ext cx="1143008" cy="714380"/>
            <a:chOff x="285720" y="5572140"/>
            <a:chExt cx="1285884" cy="1000132"/>
          </a:xfrm>
        </p:grpSpPr>
        <p:grpSp>
          <p:nvGrpSpPr>
            <p:cNvPr id="58" name="Группа 57"/>
            <p:cNvGrpSpPr/>
            <p:nvPr/>
          </p:nvGrpSpPr>
          <p:grpSpPr>
            <a:xfrm>
              <a:off x="285720" y="5572140"/>
              <a:ext cx="1285884" cy="1000132"/>
              <a:chOff x="428596" y="4000504"/>
              <a:chExt cx="2428892" cy="1571636"/>
            </a:xfrm>
          </p:grpSpPr>
          <p:sp>
            <p:nvSpPr>
              <p:cNvPr id="92" name="Равнобедренный треугольник 91"/>
              <p:cNvSpPr/>
              <p:nvPr/>
            </p:nvSpPr>
            <p:spPr>
              <a:xfrm>
                <a:off x="1000100" y="4786322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Равнобедренный треугольник 94"/>
              <p:cNvSpPr/>
              <p:nvPr/>
            </p:nvSpPr>
            <p:spPr>
              <a:xfrm>
                <a:off x="1643042" y="4000504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Равнобедренный треугольник 98"/>
              <p:cNvSpPr/>
              <p:nvPr/>
            </p:nvSpPr>
            <p:spPr>
              <a:xfrm rot="10800000">
                <a:off x="1571604" y="4786322"/>
                <a:ext cx="1285884" cy="785818"/>
              </a:xfrm>
              <a:prstGeom prst="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Равнобедренный треугольник 101"/>
              <p:cNvSpPr/>
              <p:nvPr/>
            </p:nvSpPr>
            <p:spPr>
              <a:xfrm rot="10800000">
                <a:off x="1000100" y="4000504"/>
                <a:ext cx="1285884" cy="785818"/>
              </a:xfrm>
              <a:prstGeom prst="triangl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Равнобедренный треугольник 105"/>
              <p:cNvSpPr/>
              <p:nvPr/>
            </p:nvSpPr>
            <p:spPr>
              <a:xfrm>
                <a:off x="428596" y="4000504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Равнобедренный треугольник 114"/>
              <p:cNvSpPr/>
              <p:nvPr/>
            </p:nvSpPr>
            <p:spPr>
              <a:xfrm rot="10800000">
                <a:off x="428596" y="4786322"/>
                <a:ext cx="1214446" cy="785818"/>
              </a:xfrm>
              <a:prstGeom prst="triangl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642910" y="5786454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/>
                <a:t>1</a:t>
              </a:r>
              <a:endParaRPr lang="ru-RU" sz="3200" b="1" dirty="0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285720" y="5072074"/>
            <a:ext cx="1143008" cy="714380"/>
            <a:chOff x="285720" y="5572140"/>
            <a:chExt cx="1285884" cy="1000132"/>
          </a:xfrm>
        </p:grpSpPr>
        <p:grpSp>
          <p:nvGrpSpPr>
            <p:cNvPr id="69" name="Группа 57"/>
            <p:cNvGrpSpPr/>
            <p:nvPr/>
          </p:nvGrpSpPr>
          <p:grpSpPr>
            <a:xfrm>
              <a:off x="285720" y="5572140"/>
              <a:ext cx="1285884" cy="1000132"/>
              <a:chOff x="428596" y="4000504"/>
              <a:chExt cx="2428892" cy="1571636"/>
            </a:xfrm>
          </p:grpSpPr>
          <p:sp>
            <p:nvSpPr>
              <p:cNvPr id="71" name="Равнобедренный треугольник 70"/>
              <p:cNvSpPr/>
              <p:nvPr/>
            </p:nvSpPr>
            <p:spPr>
              <a:xfrm>
                <a:off x="1000100" y="4786322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Равнобедренный треугольник 71"/>
              <p:cNvSpPr/>
              <p:nvPr/>
            </p:nvSpPr>
            <p:spPr>
              <a:xfrm>
                <a:off x="1643042" y="4000504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Равнобедренный треугольник 72"/>
              <p:cNvSpPr/>
              <p:nvPr/>
            </p:nvSpPr>
            <p:spPr>
              <a:xfrm rot="10800000">
                <a:off x="1571604" y="4786322"/>
                <a:ext cx="1285884" cy="785818"/>
              </a:xfrm>
              <a:prstGeom prst="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Равнобедренный треугольник 73"/>
              <p:cNvSpPr/>
              <p:nvPr/>
            </p:nvSpPr>
            <p:spPr>
              <a:xfrm rot="10800000">
                <a:off x="1000100" y="4000504"/>
                <a:ext cx="1285884" cy="785818"/>
              </a:xfrm>
              <a:prstGeom prst="triangl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Равнобедренный треугольник 74"/>
              <p:cNvSpPr/>
              <p:nvPr/>
            </p:nvSpPr>
            <p:spPr>
              <a:xfrm>
                <a:off x="428596" y="4000504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Равнобедренный треугольник 75"/>
              <p:cNvSpPr/>
              <p:nvPr/>
            </p:nvSpPr>
            <p:spPr>
              <a:xfrm rot="10800000">
                <a:off x="428596" y="4786322"/>
                <a:ext cx="1214446" cy="785818"/>
              </a:xfrm>
              <a:prstGeom prst="triangl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642910" y="5786454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/>
                <a:t>2</a:t>
              </a:r>
              <a:endParaRPr lang="ru-RU" sz="3200" b="1" dirty="0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285720" y="4214818"/>
            <a:ext cx="1143008" cy="714380"/>
            <a:chOff x="285720" y="5572140"/>
            <a:chExt cx="1285884" cy="1000132"/>
          </a:xfrm>
        </p:grpSpPr>
        <p:grpSp>
          <p:nvGrpSpPr>
            <p:cNvPr id="78" name="Группа 57"/>
            <p:cNvGrpSpPr/>
            <p:nvPr/>
          </p:nvGrpSpPr>
          <p:grpSpPr>
            <a:xfrm>
              <a:off x="285720" y="5572140"/>
              <a:ext cx="1285884" cy="1000132"/>
              <a:chOff x="428596" y="4000504"/>
              <a:chExt cx="2428892" cy="1571636"/>
            </a:xfrm>
          </p:grpSpPr>
          <p:sp>
            <p:nvSpPr>
              <p:cNvPr id="80" name="Равнобедренный треугольник 79"/>
              <p:cNvSpPr/>
              <p:nvPr/>
            </p:nvSpPr>
            <p:spPr>
              <a:xfrm>
                <a:off x="1000100" y="4786322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Равнобедренный треугольник 80"/>
              <p:cNvSpPr/>
              <p:nvPr/>
            </p:nvSpPr>
            <p:spPr>
              <a:xfrm>
                <a:off x="1643042" y="4000504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Равнобедренный треугольник 81"/>
              <p:cNvSpPr/>
              <p:nvPr/>
            </p:nvSpPr>
            <p:spPr>
              <a:xfrm rot="10800000">
                <a:off x="1571604" y="4786322"/>
                <a:ext cx="1285884" cy="785818"/>
              </a:xfrm>
              <a:prstGeom prst="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Равнобедренный треугольник 82"/>
              <p:cNvSpPr/>
              <p:nvPr/>
            </p:nvSpPr>
            <p:spPr>
              <a:xfrm rot="10800000">
                <a:off x="1000100" y="4000504"/>
                <a:ext cx="1285884" cy="785818"/>
              </a:xfrm>
              <a:prstGeom prst="triangl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Равнобедренный треугольник 83"/>
              <p:cNvSpPr/>
              <p:nvPr/>
            </p:nvSpPr>
            <p:spPr>
              <a:xfrm>
                <a:off x="428596" y="4000504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Равнобедренный треугольник 84"/>
              <p:cNvSpPr/>
              <p:nvPr/>
            </p:nvSpPr>
            <p:spPr>
              <a:xfrm rot="10800000">
                <a:off x="428596" y="4786322"/>
                <a:ext cx="1214446" cy="785818"/>
              </a:xfrm>
              <a:prstGeom prst="triangl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642910" y="5786454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/>
                <a:t>3</a:t>
              </a:r>
              <a:endParaRPr lang="ru-RU" sz="3200" b="1" dirty="0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285720" y="3357562"/>
            <a:ext cx="1143008" cy="714380"/>
            <a:chOff x="285720" y="5572140"/>
            <a:chExt cx="1285884" cy="1000132"/>
          </a:xfrm>
        </p:grpSpPr>
        <p:grpSp>
          <p:nvGrpSpPr>
            <p:cNvPr id="87" name="Группа 57"/>
            <p:cNvGrpSpPr/>
            <p:nvPr/>
          </p:nvGrpSpPr>
          <p:grpSpPr>
            <a:xfrm>
              <a:off x="285720" y="5572140"/>
              <a:ext cx="1285884" cy="1000132"/>
              <a:chOff x="428596" y="4000504"/>
              <a:chExt cx="2428892" cy="1571636"/>
            </a:xfrm>
          </p:grpSpPr>
          <p:sp>
            <p:nvSpPr>
              <p:cNvPr id="126" name="Равнобедренный треугольник 125"/>
              <p:cNvSpPr/>
              <p:nvPr/>
            </p:nvSpPr>
            <p:spPr>
              <a:xfrm>
                <a:off x="1000100" y="4786322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Равнобедренный треугольник 128"/>
              <p:cNvSpPr/>
              <p:nvPr/>
            </p:nvSpPr>
            <p:spPr>
              <a:xfrm>
                <a:off x="1643042" y="4000504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Равнобедренный треугольник 129"/>
              <p:cNvSpPr/>
              <p:nvPr/>
            </p:nvSpPr>
            <p:spPr>
              <a:xfrm rot="10800000">
                <a:off x="1571604" y="4786322"/>
                <a:ext cx="1285884" cy="785818"/>
              </a:xfrm>
              <a:prstGeom prst="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Равнобедренный треугольник 130"/>
              <p:cNvSpPr/>
              <p:nvPr/>
            </p:nvSpPr>
            <p:spPr>
              <a:xfrm rot="10800000">
                <a:off x="1000100" y="4000504"/>
                <a:ext cx="1285884" cy="785818"/>
              </a:xfrm>
              <a:prstGeom prst="triangl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Равнобедренный треугольник 131"/>
              <p:cNvSpPr/>
              <p:nvPr/>
            </p:nvSpPr>
            <p:spPr>
              <a:xfrm>
                <a:off x="428596" y="4000504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Равнобедренный треугольник 132"/>
              <p:cNvSpPr/>
              <p:nvPr/>
            </p:nvSpPr>
            <p:spPr>
              <a:xfrm rot="10800000">
                <a:off x="428596" y="4786322"/>
                <a:ext cx="1214446" cy="785818"/>
              </a:xfrm>
              <a:prstGeom prst="triangl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642910" y="5786454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/>
                <a:t>4</a:t>
              </a:r>
              <a:endParaRPr lang="ru-RU" sz="3200" b="1" dirty="0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285720" y="2500306"/>
            <a:ext cx="1143008" cy="714380"/>
            <a:chOff x="285720" y="5572140"/>
            <a:chExt cx="1285884" cy="1000132"/>
          </a:xfrm>
        </p:grpSpPr>
        <p:grpSp>
          <p:nvGrpSpPr>
            <p:cNvPr id="135" name="Группа 57"/>
            <p:cNvGrpSpPr/>
            <p:nvPr/>
          </p:nvGrpSpPr>
          <p:grpSpPr>
            <a:xfrm>
              <a:off x="285720" y="5572140"/>
              <a:ext cx="1285884" cy="1000132"/>
              <a:chOff x="428596" y="4000504"/>
              <a:chExt cx="2428892" cy="1571636"/>
            </a:xfrm>
          </p:grpSpPr>
          <p:sp>
            <p:nvSpPr>
              <p:cNvPr id="137" name="Равнобедренный треугольник 136"/>
              <p:cNvSpPr/>
              <p:nvPr/>
            </p:nvSpPr>
            <p:spPr>
              <a:xfrm>
                <a:off x="1000100" y="4786322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Равнобедренный треугольник 137"/>
              <p:cNvSpPr/>
              <p:nvPr/>
            </p:nvSpPr>
            <p:spPr>
              <a:xfrm>
                <a:off x="1643042" y="4000504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Равнобедренный треугольник 138"/>
              <p:cNvSpPr/>
              <p:nvPr/>
            </p:nvSpPr>
            <p:spPr>
              <a:xfrm rot="10800000">
                <a:off x="1571604" y="4786322"/>
                <a:ext cx="1285884" cy="785818"/>
              </a:xfrm>
              <a:prstGeom prst="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Равнобедренный треугольник 139"/>
              <p:cNvSpPr/>
              <p:nvPr/>
            </p:nvSpPr>
            <p:spPr>
              <a:xfrm rot="10800000">
                <a:off x="1000100" y="4000504"/>
                <a:ext cx="1285884" cy="785818"/>
              </a:xfrm>
              <a:prstGeom prst="triangl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Равнобедренный треугольник 140"/>
              <p:cNvSpPr/>
              <p:nvPr/>
            </p:nvSpPr>
            <p:spPr>
              <a:xfrm>
                <a:off x="428596" y="4000504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Равнобедренный треугольник 141"/>
              <p:cNvSpPr/>
              <p:nvPr/>
            </p:nvSpPr>
            <p:spPr>
              <a:xfrm rot="10800000">
                <a:off x="428596" y="4786322"/>
                <a:ext cx="1214446" cy="785818"/>
              </a:xfrm>
              <a:prstGeom prst="triangl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>
              <a:off x="642910" y="5786454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/>
                <a:t>5</a:t>
              </a:r>
              <a:endParaRPr lang="ru-RU" sz="3200" b="1" dirty="0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285720" y="1643050"/>
            <a:ext cx="1143008" cy="714380"/>
            <a:chOff x="285720" y="5572140"/>
            <a:chExt cx="1285884" cy="1000132"/>
          </a:xfrm>
        </p:grpSpPr>
        <p:grpSp>
          <p:nvGrpSpPr>
            <p:cNvPr id="144" name="Группа 57"/>
            <p:cNvGrpSpPr/>
            <p:nvPr/>
          </p:nvGrpSpPr>
          <p:grpSpPr>
            <a:xfrm>
              <a:off x="285720" y="5572140"/>
              <a:ext cx="1285884" cy="1000132"/>
              <a:chOff x="428596" y="4000504"/>
              <a:chExt cx="2428892" cy="1571636"/>
            </a:xfrm>
          </p:grpSpPr>
          <p:sp>
            <p:nvSpPr>
              <p:cNvPr id="146" name="Равнобедренный треугольник 145"/>
              <p:cNvSpPr/>
              <p:nvPr/>
            </p:nvSpPr>
            <p:spPr>
              <a:xfrm>
                <a:off x="1000100" y="4786322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Равнобедренный треугольник 146"/>
              <p:cNvSpPr/>
              <p:nvPr/>
            </p:nvSpPr>
            <p:spPr>
              <a:xfrm>
                <a:off x="1643042" y="4000504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Равнобедренный треугольник 147"/>
              <p:cNvSpPr/>
              <p:nvPr/>
            </p:nvSpPr>
            <p:spPr>
              <a:xfrm rot="10800000">
                <a:off x="1571604" y="4786322"/>
                <a:ext cx="1285884" cy="785818"/>
              </a:xfrm>
              <a:prstGeom prst="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Равнобедренный треугольник 148"/>
              <p:cNvSpPr/>
              <p:nvPr/>
            </p:nvSpPr>
            <p:spPr>
              <a:xfrm rot="10800000">
                <a:off x="1000100" y="4000504"/>
                <a:ext cx="1285884" cy="785818"/>
              </a:xfrm>
              <a:prstGeom prst="triangl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Равнобедренный треугольник 149"/>
              <p:cNvSpPr/>
              <p:nvPr/>
            </p:nvSpPr>
            <p:spPr>
              <a:xfrm>
                <a:off x="428596" y="4000504"/>
                <a:ext cx="1214446" cy="785818"/>
              </a:xfrm>
              <a:prstGeom prst="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Равнобедренный треугольник 150"/>
              <p:cNvSpPr/>
              <p:nvPr/>
            </p:nvSpPr>
            <p:spPr>
              <a:xfrm rot="10800000">
                <a:off x="428596" y="4786322"/>
                <a:ext cx="1214446" cy="785818"/>
              </a:xfrm>
              <a:prstGeom prst="triangl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5" name="TextBox 144"/>
            <p:cNvSpPr txBox="1"/>
            <p:nvPr/>
          </p:nvSpPr>
          <p:spPr>
            <a:xfrm>
              <a:off x="642910" y="5786454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/>
                <a:t>6</a:t>
              </a:r>
              <a:endParaRPr lang="ru-RU" sz="3200" b="1" dirty="0"/>
            </a:p>
          </p:txBody>
        </p:sp>
      </p:grpSp>
      <p:sp>
        <p:nvSpPr>
          <p:cNvPr id="125" name="Шестиугольник 124"/>
          <p:cNvSpPr/>
          <p:nvPr/>
        </p:nvSpPr>
        <p:spPr>
          <a:xfrm>
            <a:off x="285720" y="5929330"/>
            <a:ext cx="1143008" cy="785818"/>
          </a:xfrm>
          <a:prstGeom prst="hexagon">
            <a:avLst>
              <a:gd name="adj" fmla="val 34552"/>
              <a:gd name="vf" fmla="val 115470"/>
            </a:avLst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Шестиугольник 52">
            <a:hlinkClick r:id="rId4" action="ppaction://hlinksldjump"/>
          </p:cNvPr>
          <p:cNvSpPr/>
          <p:nvPr/>
        </p:nvSpPr>
        <p:spPr>
          <a:xfrm>
            <a:off x="428596" y="6000768"/>
            <a:ext cx="857256" cy="642942"/>
          </a:xfrm>
          <a:prstGeom prst="hexagon">
            <a:avLst>
              <a:gd name="adj" fmla="val 36463"/>
              <a:gd name="vf" fmla="val 115470"/>
            </a:avLst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Шестиугольник 126"/>
          <p:cNvSpPr/>
          <p:nvPr/>
        </p:nvSpPr>
        <p:spPr>
          <a:xfrm>
            <a:off x="285720" y="5072074"/>
            <a:ext cx="1143008" cy="714380"/>
          </a:xfrm>
          <a:prstGeom prst="hexagon">
            <a:avLst>
              <a:gd name="adj" fmla="val 34552"/>
              <a:gd name="vf" fmla="val 115470"/>
            </a:avLst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Шестиугольник 51">
            <a:hlinkClick r:id="rId5" action="ppaction://hlinksldjump"/>
          </p:cNvPr>
          <p:cNvSpPr/>
          <p:nvPr/>
        </p:nvSpPr>
        <p:spPr>
          <a:xfrm>
            <a:off x="500034" y="5143512"/>
            <a:ext cx="785818" cy="642942"/>
          </a:xfrm>
          <a:prstGeom prst="hexagon">
            <a:avLst>
              <a:gd name="adj" fmla="val 36463"/>
              <a:gd name="vf" fmla="val 115470"/>
            </a:avLst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естиугольник 43"/>
          <p:cNvSpPr/>
          <p:nvPr/>
        </p:nvSpPr>
        <p:spPr>
          <a:xfrm>
            <a:off x="285720" y="4214818"/>
            <a:ext cx="1143008" cy="714380"/>
          </a:xfrm>
          <a:prstGeom prst="hexagon">
            <a:avLst>
              <a:gd name="adj" fmla="val 34552"/>
              <a:gd name="vf" fmla="val 115470"/>
            </a:avLst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Шестиугольник 53">
            <a:hlinkClick r:id="rId6" action="ppaction://hlinksldjump"/>
          </p:cNvPr>
          <p:cNvSpPr/>
          <p:nvPr/>
        </p:nvSpPr>
        <p:spPr>
          <a:xfrm>
            <a:off x="357158" y="4286256"/>
            <a:ext cx="928694" cy="642942"/>
          </a:xfrm>
          <a:prstGeom prst="hexagon">
            <a:avLst>
              <a:gd name="adj" fmla="val 36463"/>
              <a:gd name="vf" fmla="val 115470"/>
            </a:avLst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Шестиугольник 45"/>
          <p:cNvSpPr/>
          <p:nvPr/>
        </p:nvSpPr>
        <p:spPr>
          <a:xfrm>
            <a:off x="285720" y="3357562"/>
            <a:ext cx="1143008" cy="714380"/>
          </a:xfrm>
          <a:prstGeom prst="hexagon">
            <a:avLst>
              <a:gd name="adj" fmla="val 34552"/>
              <a:gd name="vf" fmla="val 115470"/>
            </a:avLst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Шестиугольник 54">
            <a:hlinkClick r:id="rId7" action="ppaction://hlinksldjump"/>
          </p:cNvPr>
          <p:cNvSpPr/>
          <p:nvPr/>
        </p:nvSpPr>
        <p:spPr>
          <a:xfrm>
            <a:off x="428596" y="3357562"/>
            <a:ext cx="857256" cy="642942"/>
          </a:xfrm>
          <a:prstGeom prst="hexagon">
            <a:avLst>
              <a:gd name="adj" fmla="val 36463"/>
              <a:gd name="vf" fmla="val 115470"/>
            </a:avLst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Шестиугольник 47"/>
          <p:cNvSpPr/>
          <p:nvPr/>
        </p:nvSpPr>
        <p:spPr>
          <a:xfrm>
            <a:off x="285720" y="2500306"/>
            <a:ext cx="1143008" cy="714380"/>
          </a:xfrm>
          <a:prstGeom prst="hexagon">
            <a:avLst>
              <a:gd name="adj" fmla="val 34552"/>
              <a:gd name="vf" fmla="val 115470"/>
            </a:avLst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Шестиугольник 55">
            <a:hlinkClick r:id="rId8" action="ppaction://hlinksldjump"/>
          </p:cNvPr>
          <p:cNvSpPr/>
          <p:nvPr/>
        </p:nvSpPr>
        <p:spPr>
          <a:xfrm>
            <a:off x="428596" y="2500306"/>
            <a:ext cx="928694" cy="714380"/>
          </a:xfrm>
          <a:prstGeom prst="hexagon">
            <a:avLst>
              <a:gd name="adj" fmla="val 36463"/>
              <a:gd name="vf" fmla="val 115470"/>
            </a:avLst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Шестиугольник 49"/>
          <p:cNvSpPr/>
          <p:nvPr/>
        </p:nvSpPr>
        <p:spPr>
          <a:xfrm>
            <a:off x="285720" y="1571612"/>
            <a:ext cx="1143008" cy="785818"/>
          </a:xfrm>
          <a:prstGeom prst="hexagon">
            <a:avLst>
              <a:gd name="adj" fmla="val 34552"/>
              <a:gd name="vf" fmla="val 115470"/>
            </a:avLst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Шестиугольник 56">
            <a:hlinkClick r:id="rId9" action="ppaction://hlinksldjump"/>
          </p:cNvPr>
          <p:cNvSpPr/>
          <p:nvPr/>
        </p:nvSpPr>
        <p:spPr>
          <a:xfrm>
            <a:off x="357158" y="1643050"/>
            <a:ext cx="1000132" cy="714380"/>
          </a:xfrm>
          <a:prstGeom prst="hexagon">
            <a:avLst>
              <a:gd name="adj" fmla="val 36463"/>
              <a:gd name="vf" fmla="val 115470"/>
            </a:avLst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428868"/>
            <a:ext cx="157163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8FEFA"/>
              </a:clrFrom>
              <a:clrTo>
                <a:srgbClr val="F8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929198"/>
            <a:ext cx="42700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8FEFA"/>
              </a:clrFrom>
              <a:clrTo>
                <a:srgbClr val="F8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929198"/>
            <a:ext cx="42700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4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8FEFA"/>
              </a:clrFrom>
              <a:clrTo>
                <a:srgbClr val="F8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929198"/>
            <a:ext cx="42700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5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8FEFA"/>
              </a:clrFrom>
              <a:clrTo>
                <a:srgbClr val="F8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929198"/>
            <a:ext cx="42700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8FEFA"/>
              </a:clrFrom>
              <a:clrTo>
                <a:srgbClr val="F8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929198"/>
            <a:ext cx="42700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8" name="Скругленная прямоугольная выноска 157">
            <a:hlinkClick r:id="rId11" action="ppaction://hlinksldjump"/>
          </p:cNvPr>
          <p:cNvSpPr/>
          <p:nvPr/>
        </p:nvSpPr>
        <p:spPr>
          <a:xfrm>
            <a:off x="4857752" y="1785926"/>
            <a:ext cx="2357454" cy="642942"/>
          </a:xfrm>
          <a:prstGeom prst="wedgeRoundRectCallout">
            <a:avLst>
              <a:gd name="adj1" fmla="val 39953"/>
              <a:gd name="adj2" fmla="val 111171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Конец игры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0" name="Управляющая кнопка: настраиваемая 89">
            <a:hlinkClick r:id="" action="ppaction://hlinkshowjump?jump=lastslide" highlightClick="1"/>
          </p:cNvPr>
          <p:cNvSpPr/>
          <p:nvPr/>
        </p:nvSpPr>
        <p:spPr>
          <a:xfrm>
            <a:off x="6500826" y="6572272"/>
            <a:ext cx="1071570" cy="285728"/>
          </a:xfrm>
          <a:prstGeom prst="actionButtonBlank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ресурсы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0204E-6 L -0.51042 0.15934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1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2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0204E-6 L -0.51042 0.03353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3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4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0204E-6 L -0.50261 -0.07147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5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6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0204E-6 L -0.50261 -0.20791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6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7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0204E-6 L -0.49462 -0.32332 " pathEditMode="relative" rAng="0" ptsTypes="AA">
                                      <p:cBhvr>
                                        <p:cTn id="8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8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9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0204E-6 L -0.50261 -0.44912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10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  <p:bldLst>
      <p:bldP spid="125" grpId="0" animBg="1"/>
      <p:bldP spid="127" grpId="0" animBg="1"/>
      <p:bldP spid="1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7042" y="214290"/>
            <a:ext cx="25747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I. 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57158" y="618131"/>
            <a:ext cx="5715040" cy="6239869"/>
            <a:chOff x="357158" y="618131"/>
            <a:chExt cx="6858016" cy="6239869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1357298"/>
              <a:ext cx="6858016" cy="5500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"/>
            </a:effectLst>
          </p:spPr>
        </p:pic>
        <p:sp>
          <p:nvSpPr>
            <p:cNvPr id="29" name="TextBox 28"/>
            <p:cNvSpPr txBox="1"/>
            <p:nvPr/>
          </p:nvSpPr>
          <p:spPr>
            <a:xfrm rot="21215256">
              <a:off x="1735476" y="618131"/>
              <a:ext cx="4073039" cy="5816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/>
              <a:endParaRPr lang="ru-RU" sz="3200" b="1" dirty="0" smtClean="0">
                <a:solidFill>
                  <a:srgbClr val="C00000"/>
                </a:solidFill>
                <a:latin typeface="Monotype Corsiva" pitchFamily="66" charset="0"/>
              </a:endParaRPr>
            </a:p>
            <a:p>
              <a:pPr marL="457200" indent="-457200"/>
              <a:endParaRPr lang="ru-RU" sz="3200" b="1" dirty="0" smtClean="0">
                <a:solidFill>
                  <a:srgbClr val="C00000"/>
                </a:solidFill>
                <a:latin typeface="Monotype Corsiva" pitchFamily="66" charset="0"/>
              </a:endParaRPr>
            </a:p>
            <a:p>
              <a:pPr marL="457200" indent="-457200"/>
              <a:r>
                <a:rPr lang="ru-RU" sz="2800" b="1" dirty="0" smtClean="0">
                  <a:solidFill>
                    <a:srgbClr val="C00000"/>
                  </a:solidFill>
                  <a:latin typeface="Monotype Corsiva" pitchFamily="66" charset="0"/>
                </a:rPr>
                <a:t>           Первым</a:t>
              </a:r>
            </a:p>
            <a:p>
              <a:pPr marL="457200" indent="-457200"/>
              <a:r>
                <a:rPr lang="ru-RU" sz="2800" b="1" dirty="0" smtClean="0">
                  <a:solidFill>
                    <a:srgbClr val="C00000"/>
                  </a:solidFill>
                  <a:latin typeface="Monotype Corsiva" pitchFamily="66" charset="0"/>
                </a:rPr>
                <a:t>      обитателем этого челябинского </a:t>
              </a:r>
            </a:p>
            <a:p>
              <a:pPr marL="457200" indent="-457200"/>
              <a:r>
                <a:rPr lang="ru-RU" sz="2800" b="1" dirty="0" smtClean="0">
                  <a:solidFill>
                    <a:srgbClr val="C00000"/>
                  </a:solidFill>
                  <a:latin typeface="Monotype Corsiva" pitchFamily="66" charset="0"/>
                </a:rPr>
                <a:t>  здания был торговый  дом братьев Якушевых. Кто обитатель этого памятника архитектуры в наше время?</a:t>
              </a:r>
            </a:p>
            <a:p>
              <a:pPr marL="457200" indent="-457200"/>
              <a:r>
                <a:rPr lang="ru-RU" sz="2800" b="1" dirty="0" smtClean="0">
                  <a:solidFill>
                    <a:srgbClr val="C00000"/>
                  </a:solidFill>
                  <a:latin typeface="Monotype Corsiva" pitchFamily="66" charset="0"/>
                </a:rPr>
                <a:t> </a:t>
              </a:r>
            </a:p>
          </p:txBody>
        </p:sp>
      </p:grpSp>
      <p:sp>
        <p:nvSpPr>
          <p:cNvPr id="35" name="Управляющая кнопка: настраиваемая 34">
            <a:hlinkClick r:id="rId3" action="ppaction://hlinksldjump" highlightClick="1"/>
          </p:cNvPr>
          <p:cNvSpPr/>
          <p:nvPr/>
        </p:nvSpPr>
        <p:spPr>
          <a:xfrm>
            <a:off x="6357950" y="6572272"/>
            <a:ext cx="1143008" cy="285728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3214686"/>
            <a:ext cx="2786082" cy="235745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Челябинская областная картинная галерея</a:t>
            </a:r>
            <a:endParaRPr lang="ru-RU" sz="28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429520" y="142852"/>
            <a:ext cx="1428760" cy="1143008"/>
            <a:chOff x="7143768" y="1494668"/>
            <a:chExt cx="1428760" cy="1291390"/>
          </a:xfrm>
        </p:grpSpPr>
        <p:sp>
          <p:nvSpPr>
            <p:cNvPr id="10" name="Шестиугольник 9"/>
            <p:cNvSpPr/>
            <p:nvPr/>
          </p:nvSpPr>
          <p:spPr>
            <a:xfrm>
              <a:off x="7143768" y="1571612"/>
              <a:ext cx="1428760" cy="1214446"/>
            </a:xfrm>
            <a:prstGeom prst="hexag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15206" y="1494668"/>
              <a:ext cx="1285884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 smtClean="0"/>
                <a:t>12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AutoNum type="arabicPlain" startAt="9"/>
              </a:pPr>
              <a:r>
                <a:rPr lang="ru-RU" dirty="0" smtClean="0"/>
                <a:t>            3</a:t>
              </a:r>
            </a:p>
            <a:p>
              <a:pPr marL="342900" indent="-342900"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 smtClean="0"/>
                <a:t>6</a:t>
              </a:r>
              <a:endParaRPr lang="ru-RU" dirty="0"/>
            </a:p>
          </p:txBody>
        </p:sp>
      </p:grpSp>
      <p:grpSp>
        <p:nvGrpSpPr>
          <p:cNvPr id="12" name="Группа 111"/>
          <p:cNvGrpSpPr/>
          <p:nvPr/>
        </p:nvGrpSpPr>
        <p:grpSpPr>
          <a:xfrm>
            <a:off x="8072462" y="357166"/>
            <a:ext cx="142876" cy="785818"/>
            <a:chOff x="7286644" y="4286256"/>
            <a:chExt cx="214314" cy="157163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>
              <a:off x="7286644" y="4357694"/>
              <a:ext cx="214314" cy="857256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 flipV="1">
              <a:off x="7286644" y="5214950"/>
              <a:ext cx="214314" cy="357190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6" name="Группа 67"/>
          <p:cNvGrpSpPr/>
          <p:nvPr/>
        </p:nvGrpSpPr>
        <p:grpSpPr>
          <a:xfrm>
            <a:off x="8072462" y="0"/>
            <a:ext cx="142876" cy="1571588"/>
            <a:chOff x="3929058" y="4357694"/>
            <a:chExt cx="357190" cy="157163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9" name="Равнобедренный треугольник 18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643050"/>
            <a:ext cx="278608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5289" y="214290"/>
            <a:ext cx="27382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II. 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57158" y="1357298"/>
            <a:ext cx="5715040" cy="5500702"/>
            <a:chOff x="357158" y="1357298"/>
            <a:chExt cx="6858016" cy="5500702"/>
          </a:xfrm>
        </p:grpSpPr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1357298"/>
              <a:ext cx="6858016" cy="5500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"/>
            </a:effectLst>
          </p:spPr>
        </p:pic>
        <p:sp>
          <p:nvSpPr>
            <p:cNvPr id="14" name="TextBox 13"/>
            <p:cNvSpPr txBox="1"/>
            <p:nvPr/>
          </p:nvSpPr>
          <p:spPr>
            <a:xfrm rot="21215256">
              <a:off x="1200662" y="1521290"/>
              <a:ext cx="4459520" cy="483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ctr"/>
              <a:r>
                <a:rPr lang="ru-RU" sz="2800" b="1" dirty="0" smtClean="0">
                  <a:solidFill>
                    <a:srgbClr val="C00000"/>
                  </a:solidFill>
                  <a:latin typeface="Monotype Corsiva" pitchFamily="66" charset="0"/>
                </a:rPr>
                <a:t>        Строительство этого здания дореволюционного Челябинска завершилось в 1903 году. Через полвека его сберегла от сноса  репутация местного «Смольного». Что это за здание и кто его обитатель?</a:t>
              </a: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000760" y="3143248"/>
            <a:ext cx="2786082" cy="32147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Народный дом.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 В 1917 году здесь работал Совет рабочих и крестьянских депутатов. Сейчас в нем размещается театр </a:t>
            </a: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юного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зрителя.</a:t>
            </a:r>
            <a:endParaRPr lang="ru-RU" sz="2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429520" y="142852"/>
            <a:ext cx="1428760" cy="1143008"/>
            <a:chOff x="7143768" y="1494668"/>
            <a:chExt cx="1428760" cy="1291390"/>
          </a:xfrm>
        </p:grpSpPr>
        <p:sp>
          <p:nvSpPr>
            <p:cNvPr id="10" name="Шестиугольник 9"/>
            <p:cNvSpPr/>
            <p:nvPr/>
          </p:nvSpPr>
          <p:spPr>
            <a:xfrm>
              <a:off x="7143768" y="1571612"/>
              <a:ext cx="1428760" cy="1214446"/>
            </a:xfrm>
            <a:prstGeom prst="hexag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15206" y="1494668"/>
              <a:ext cx="1285884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 smtClean="0"/>
                <a:t>12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AutoNum type="arabicPlain" startAt="9"/>
              </a:pPr>
              <a:r>
                <a:rPr lang="ru-RU" dirty="0" smtClean="0"/>
                <a:t>            3</a:t>
              </a:r>
            </a:p>
            <a:p>
              <a:pPr marL="342900" indent="-342900"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 smtClean="0"/>
                <a:t>6</a:t>
              </a:r>
              <a:endParaRPr lang="ru-RU" dirty="0"/>
            </a:p>
          </p:txBody>
        </p:sp>
      </p:grpSp>
      <p:grpSp>
        <p:nvGrpSpPr>
          <p:cNvPr id="13" name="Группа 111"/>
          <p:cNvGrpSpPr/>
          <p:nvPr/>
        </p:nvGrpSpPr>
        <p:grpSpPr>
          <a:xfrm>
            <a:off x="8072462" y="357166"/>
            <a:ext cx="142876" cy="785818"/>
            <a:chOff x="7286644" y="4286256"/>
            <a:chExt cx="214314" cy="157163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Равнобедренный треугольник 16"/>
            <p:cNvSpPr/>
            <p:nvPr/>
          </p:nvSpPr>
          <p:spPr>
            <a:xfrm>
              <a:off x="7286644" y="4357694"/>
              <a:ext cx="214314" cy="857256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 flipV="1">
              <a:off x="7286644" y="5214950"/>
              <a:ext cx="214314" cy="357190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9" name="Группа 67"/>
          <p:cNvGrpSpPr/>
          <p:nvPr/>
        </p:nvGrpSpPr>
        <p:grpSpPr>
          <a:xfrm>
            <a:off x="8072462" y="0"/>
            <a:ext cx="142876" cy="1571588"/>
            <a:chOff x="3929058" y="4357694"/>
            <a:chExt cx="357190" cy="157163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Равнобедренный треугольник 20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24" name="Управляющая кнопка: настраиваемая 23">
            <a:hlinkClick r:id="rId3" action="ppaction://hlinksldjump" highlightClick="1"/>
          </p:cNvPr>
          <p:cNvSpPr/>
          <p:nvPr/>
        </p:nvSpPr>
        <p:spPr>
          <a:xfrm>
            <a:off x="6357950" y="6572272"/>
            <a:ext cx="1143008" cy="285728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654956"/>
            <a:ext cx="2428892" cy="141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3537" y="214290"/>
            <a:ext cx="29017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III. 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57158" y="1357298"/>
            <a:ext cx="5715040" cy="5500702"/>
            <a:chOff x="357158" y="1357298"/>
            <a:chExt cx="6858016" cy="5500702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1357298"/>
              <a:ext cx="6858016" cy="5500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"/>
            </a:effectLst>
          </p:spPr>
        </p:pic>
        <p:sp>
          <p:nvSpPr>
            <p:cNvPr id="11" name="TextBox 10"/>
            <p:cNvSpPr txBox="1"/>
            <p:nvPr/>
          </p:nvSpPr>
          <p:spPr>
            <a:xfrm rot="21215256">
              <a:off x="1844826" y="1935646"/>
              <a:ext cx="4036238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ru-RU" sz="2800" b="1" dirty="0" smtClean="0">
                  <a:solidFill>
                    <a:srgbClr val="C00000"/>
                  </a:solidFill>
                  <a:latin typeface="Monotype Corsiva" pitchFamily="66" charset="0"/>
                </a:rPr>
                <a:t>  Где находится и когда был открыт  один из старейших музеев Урала, организованный выпускником </a:t>
              </a:r>
              <a:r>
                <a:rPr lang="ru-RU" sz="2800" b="1" dirty="0" err="1" smtClean="0">
                  <a:solidFill>
                    <a:srgbClr val="C00000"/>
                  </a:solidFill>
                  <a:latin typeface="Monotype Corsiva" pitchFamily="66" charset="0"/>
                </a:rPr>
                <a:t>С.-Петербургского</a:t>
              </a:r>
              <a:r>
                <a:rPr lang="ru-RU" sz="2800" b="1" dirty="0" smtClean="0">
                  <a:solidFill>
                    <a:srgbClr val="C00000"/>
                  </a:solidFill>
                  <a:latin typeface="Monotype Corsiva" pitchFamily="66" charset="0"/>
                </a:rPr>
                <a:t> университета И.Г. Гороховым?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6072198" y="3571876"/>
            <a:ext cx="2714644" cy="271464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Краеведческий музей в Челябинске был открыт 1 июля 1923 года.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429520" y="142852"/>
            <a:ext cx="1428760" cy="1143008"/>
            <a:chOff x="7143768" y="1494668"/>
            <a:chExt cx="1428760" cy="1291390"/>
          </a:xfrm>
        </p:grpSpPr>
        <p:sp>
          <p:nvSpPr>
            <p:cNvPr id="12" name="Шестиугольник 11"/>
            <p:cNvSpPr/>
            <p:nvPr/>
          </p:nvSpPr>
          <p:spPr>
            <a:xfrm>
              <a:off x="7143768" y="1571612"/>
              <a:ext cx="1428760" cy="1214446"/>
            </a:xfrm>
            <a:prstGeom prst="hexag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15206" y="1494668"/>
              <a:ext cx="1285884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 smtClean="0"/>
                <a:t>12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AutoNum type="arabicPlain" startAt="9"/>
              </a:pPr>
              <a:r>
                <a:rPr lang="ru-RU" dirty="0" smtClean="0"/>
                <a:t>            3</a:t>
              </a:r>
            </a:p>
            <a:p>
              <a:pPr marL="342900" indent="-342900"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 smtClean="0"/>
                <a:t>6</a:t>
              </a:r>
              <a:endParaRPr lang="ru-RU" dirty="0"/>
            </a:p>
          </p:txBody>
        </p:sp>
      </p:grpSp>
      <p:grpSp>
        <p:nvGrpSpPr>
          <p:cNvPr id="15" name="Группа 111"/>
          <p:cNvGrpSpPr/>
          <p:nvPr/>
        </p:nvGrpSpPr>
        <p:grpSpPr>
          <a:xfrm>
            <a:off x="8072462" y="357166"/>
            <a:ext cx="142876" cy="785818"/>
            <a:chOff x="7286644" y="4286256"/>
            <a:chExt cx="214314" cy="157163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Равнобедренный треугольник 16"/>
            <p:cNvSpPr/>
            <p:nvPr/>
          </p:nvSpPr>
          <p:spPr>
            <a:xfrm>
              <a:off x="7286644" y="4357694"/>
              <a:ext cx="214314" cy="857256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 flipV="1">
              <a:off x="7286644" y="5214950"/>
              <a:ext cx="214314" cy="357190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9" name="Группа 67"/>
          <p:cNvGrpSpPr/>
          <p:nvPr/>
        </p:nvGrpSpPr>
        <p:grpSpPr>
          <a:xfrm>
            <a:off x="8072462" y="0"/>
            <a:ext cx="142876" cy="1571588"/>
            <a:chOff x="3929058" y="4357694"/>
            <a:chExt cx="357190" cy="157163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Равнобедренный треугольник 20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24" name="Управляющая кнопка: настраиваемая 23">
            <a:hlinkClick r:id="rId3" action="ppaction://hlinksldjump" highlightClick="1"/>
          </p:cNvPr>
          <p:cNvSpPr/>
          <p:nvPr/>
        </p:nvSpPr>
        <p:spPr>
          <a:xfrm>
            <a:off x="6357950" y="6572272"/>
            <a:ext cx="1143008" cy="285728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6146" name="Picture 2" descr="C:\Documents and Settings\дом\Рабочий стол\Новая папка\фото Челябинск\кр музей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643051"/>
            <a:ext cx="2714643" cy="18573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4412" y="214290"/>
            <a:ext cx="28800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IV. 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57158" y="1357298"/>
            <a:ext cx="5715040" cy="5500702"/>
            <a:chOff x="357158" y="1357298"/>
            <a:chExt cx="6858016" cy="5500702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1357298"/>
              <a:ext cx="6858016" cy="5500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"/>
            </a:effectLst>
          </p:spPr>
        </p:pic>
        <p:sp>
          <p:nvSpPr>
            <p:cNvPr id="12" name="TextBox 11"/>
            <p:cNvSpPr txBox="1"/>
            <p:nvPr/>
          </p:nvSpPr>
          <p:spPr>
            <a:xfrm rot="21215256">
              <a:off x="1543618" y="2391010"/>
              <a:ext cx="4136937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ru-RU" sz="2800" b="1" dirty="0" smtClean="0">
                  <a:solidFill>
                    <a:srgbClr val="C00000"/>
                  </a:solidFill>
                  <a:latin typeface="Monotype Corsiva" pitchFamily="66" charset="0"/>
                </a:rPr>
                <a:t>      Какой магазин дореволюционного Челябинска ставший визитной карточкой города, имел собственную </a:t>
              </a:r>
              <a:r>
                <a:rPr lang="ru-RU" sz="2800" b="1" dirty="0" err="1" smtClean="0">
                  <a:solidFill>
                    <a:srgbClr val="C00000"/>
                  </a:solidFill>
                  <a:latin typeface="Monotype Corsiva" pitchFamily="66" charset="0"/>
                </a:rPr>
                <a:t>электро</a:t>
              </a:r>
              <a:r>
                <a:rPr lang="ru-RU" sz="2800" b="1" dirty="0" smtClean="0">
                  <a:solidFill>
                    <a:srgbClr val="C00000"/>
                  </a:solidFill>
                  <a:latin typeface="Monotype Corsiva" pitchFamily="66" charset="0"/>
                </a:rPr>
                <a:t> станцию? 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6000760" y="3857628"/>
            <a:ext cx="2786082" cy="171451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Торговый дом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М. </a:t>
            </a:r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Валеева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429520" y="142852"/>
            <a:ext cx="1428760" cy="1143008"/>
            <a:chOff x="7143768" y="1494668"/>
            <a:chExt cx="1428760" cy="1291390"/>
          </a:xfrm>
        </p:grpSpPr>
        <p:sp>
          <p:nvSpPr>
            <p:cNvPr id="11" name="Шестиугольник 10"/>
            <p:cNvSpPr/>
            <p:nvPr/>
          </p:nvSpPr>
          <p:spPr>
            <a:xfrm>
              <a:off x="7143768" y="1571612"/>
              <a:ext cx="1428760" cy="1214446"/>
            </a:xfrm>
            <a:prstGeom prst="hexag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15206" y="1494668"/>
              <a:ext cx="1285884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 smtClean="0"/>
                <a:t>12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AutoNum type="arabicPlain" startAt="9"/>
              </a:pPr>
              <a:r>
                <a:rPr lang="ru-RU" dirty="0" smtClean="0"/>
                <a:t>            3</a:t>
              </a:r>
            </a:p>
            <a:p>
              <a:pPr marL="342900" indent="-342900"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 smtClean="0"/>
                <a:t>6</a:t>
              </a:r>
              <a:endParaRPr lang="ru-RU" dirty="0"/>
            </a:p>
          </p:txBody>
        </p:sp>
      </p:grpSp>
      <p:grpSp>
        <p:nvGrpSpPr>
          <p:cNvPr id="15" name="Группа 111"/>
          <p:cNvGrpSpPr/>
          <p:nvPr/>
        </p:nvGrpSpPr>
        <p:grpSpPr>
          <a:xfrm>
            <a:off x="8072462" y="357166"/>
            <a:ext cx="142876" cy="785818"/>
            <a:chOff x="7286644" y="4286256"/>
            <a:chExt cx="214314" cy="157163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Равнобедренный треугольник 16"/>
            <p:cNvSpPr/>
            <p:nvPr/>
          </p:nvSpPr>
          <p:spPr>
            <a:xfrm>
              <a:off x="7286644" y="4357694"/>
              <a:ext cx="214314" cy="857256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 flipV="1">
              <a:off x="7286644" y="5214950"/>
              <a:ext cx="214314" cy="357190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9" name="Группа 67"/>
          <p:cNvGrpSpPr/>
          <p:nvPr/>
        </p:nvGrpSpPr>
        <p:grpSpPr>
          <a:xfrm>
            <a:off x="8072462" y="0"/>
            <a:ext cx="142876" cy="1571588"/>
            <a:chOff x="3929058" y="4357694"/>
            <a:chExt cx="357190" cy="157163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Равнобедренный треугольник 20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23" name="Управляющая кнопка: настраиваемая 22">
            <a:hlinkClick r:id="rId3" action="ppaction://hlinksldjump" highlightClick="1"/>
          </p:cNvPr>
          <p:cNvSpPr/>
          <p:nvPr/>
        </p:nvSpPr>
        <p:spPr>
          <a:xfrm>
            <a:off x="6357950" y="6572272"/>
            <a:ext cx="1143008" cy="285728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785925"/>
            <a:ext cx="2786082" cy="183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6169" y="214290"/>
            <a:ext cx="27165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V. 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57158" y="1357298"/>
            <a:ext cx="5715040" cy="5500702"/>
            <a:chOff x="357158" y="1357298"/>
            <a:chExt cx="6858016" cy="5500702"/>
          </a:xfrm>
        </p:grpSpPr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1357298"/>
              <a:ext cx="6858016" cy="5500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"/>
            </a:effectLst>
          </p:spPr>
        </p:pic>
        <p:sp>
          <p:nvSpPr>
            <p:cNvPr id="22" name="TextBox 21"/>
            <p:cNvSpPr txBox="1"/>
            <p:nvPr/>
          </p:nvSpPr>
          <p:spPr>
            <a:xfrm rot="21215256">
              <a:off x="1517328" y="1973252"/>
              <a:ext cx="4405200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ctr"/>
              <a:r>
                <a:rPr lang="ru-RU" sz="2800" b="1" dirty="0" smtClean="0">
                  <a:solidFill>
                    <a:srgbClr val="C00000"/>
                  </a:solidFill>
                  <a:latin typeface="Monotype Corsiva" pitchFamily="66" charset="0"/>
                </a:rPr>
                <a:t>    До революции в этом здании располагалась первая в городе общедоступная </a:t>
              </a:r>
              <a:r>
                <a:rPr lang="ru-RU" sz="2800" b="1" dirty="0" err="1" smtClean="0">
                  <a:solidFill>
                    <a:srgbClr val="C00000"/>
                  </a:solidFill>
                  <a:latin typeface="Monotype Corsiva" pitchFamily="66" charset="0"/>
                </a:rPr>
                <a:t>библитека</a:t>
              </a:r>
              <a:r>
                <a:rPr lang="ru-RU" sz="2800" b="1" dirty="0" smtClean="0">
                  <a:solidFill>
                    <a:srgbClr val="C00000"/>
                  </a:solidFill>
                  <a:latin typeface="Monotype Corsiva" pitchFamily="66" charset="0"/>
                </a:rPr>
                <a:t>. Что расположено </a:t>
              </a:r>
            </a:p>
            <a:p>
              <a:pPr marL="457200" indent="-457200" algn="ctr"/>
              <a:r>
                <a:rPr lang="ru-RU" sz="2800" b="1" dirty="0" smtClean="0">
                  <a:solidFill>
                    <a:srgbClr val="C00000"/>
                  </a:solidFill>
                  <a:latin typeface="Monotype Corsiva" pitchFamily="66" charset="0"/>
                </a:rPr>
                <a:t>в наше время в этом двухэтажном каменном особняке? </a:t>
              </a: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6000760" y="3500438"/>
            <a:ext cx="2786082" cy="278608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Это особняк купцов </a:t>
            </a:r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Шиховых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. Ныне здесь располагается геолого-минералогический музей.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429520" y="142852"/>
            <a:ext cx="1428760" cy="1143008"/>
            <a:chOff x="7143768" y="1494668"/>
            <a:chExt cx="1428760" cy="1291390"/>
          </a:xfrm>
        </p:grpSpPr>
        <p:sp>
          <p:nvSpPr>
            <p:cNvPr id="9" name="Шестиугольник 8"/>
            <p:cNvSpPr/>
            <p:nvPr/>
          </p:nvSpPr>
          <p:spPr>
            <a:xfrm>
              <a:off x="7143768" y="1571612"/>
              <a:ext cx="1428760" cy="1214446"/>
            </a:xfrm>
            <a:prstGeom prst="hexag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15206" y="1494668"/>
              <a:ext cx="1285884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 smtClean="0"/>
                <a:t>12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AutoNum type="arabicPlain" startAt="9"/>
              </a:pPr>
              <a:r>
                <a:rPr lang="ru-RU" dirty="0" smtClean="0"/>
                <a:t>            3</a:t>
              </a:r>
            </a:p>
            <a:p>
              <a:pPr marL="342900" indent="-342900"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 smtClean="0"/>
                <a:t>6</a:t>
              </a:r>
              <a:endParaRPr lang="ru-RU" dirty="0"/>
            </a:p>
          </p:txBody>
        </p:sp>
      </p:grpSp>
      <p:grpSp>
        <p:nvGrpSpPr>
          <p:cNvPr id="11" name="Группа 111"/>
          <p:cNvGrpSpPr/>
          <p:nvPr/>
        </p:nvGrpSpPr>
        <p:grpSpPr>
          <a:xfrm>
            <a:off x="8072462" y="357166"/>
            <a:ext cx="142876" cy="785818"/>
            <a:chOff x="7286644" y="4286256"/>
            <a:chExt cx="214314" cy="157163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Равнобедренный треугольник 12"/>
            <p:cNvSpPr/>
            <p:nvPr/>
          </p:nvSpPr>
          <p:spPr>
            <a:xfrm>
              <a:off x="7286644" y="4357694"/>
              <a:ext cx="214314" cy="857256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 flipV="1">
              <a:off x="7286644" y="5214950"/>
              <a:ext cx="214314" cy="357190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5" name="Группа 67"/>
          <p:cNvGrpSpPr/>
          <p:nvPr/>
        </p:nvGrpSpPr>
        <p:grpSpPr>
          <a:xfrm>
            <a:off x="8072462" y="0"/>
            <a:ext cx="142876" cy="1571588"/>
            <a:chOff x="3929058" y="4357694"/>
            <a:chExt cx="357190" cy="157163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Равнобедренный треугольник 16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24" name="Управляющая кнопка: настраиваемая 23">
            <a:hlinkClick r:id="rId3" action="ppaction://hlinksldjump" highlightClick="1"/>
          </p:cNvPr>
          <p:cNvSpPr/>
          <p:nvPr/>
        </p:nvSpPr>
        <p:spPr>
          <a:xfrm>
            <a:off x="6357950" y="6572272"/>
            <a:ext cx="1143008" cy="285728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643050"/>
            <a:ext cx="278608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5120" y="214290"/>
            <a:ext cx="29386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VI. 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Вопрос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57158" y="1357298"/>
            <a:ext cx="5715040" cy="5500702"/>
            <a:chOff x="357158" y="1357298"/>
            <a:chExt cx="6858016" cy="5500702"/>
          </a:xfrm>
        </p:grpSpPr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1357298"/>
              <a:ext cx="6858016" cy="5500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"/>
            </a:effectLst>
          </p:spPr>
        </p:pic>
        <p:sp>
          <p:nvSpPr>
            <p:cNvPr id="14" name="TextBox 13"/>
            <p:cNvSpPr txBox="1"/>
            <p:nvPr/>
          </p:nvSpPr>
          <p:spPr>
            <a:xfrm rot="21215256">
              <a:off x="1630429" y="2185605"/>
              <a:ext cx="4051747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ctr"/>
              <a:r>
                <a:rPr lang="ru-RU" sz="2800" b="1" dirty="0" smtClean="0">
                  <a:solidFill>
                    <a:srgbClr val="C00000"/>
                  </a:solidFill>
                  <a:latin typeface="Monotype Corsiva" pitchFamily="66" charset="0"/>
                </a:rPr>
                <a:t>Памятники архитектуры регионального значения – яркие представители деревянного зодчества в Челябинске.</a:t>
              </a: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000760" y="3500438"/>
            <a:ext cx="2786082" cy="207170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Это дом купцов Степановых, особняк </a:t>
            </a:r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Лоренцова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 и особняк купца Рябинина.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429520" y="142852"/>
            <a:ext cx="1428760" cy="1143008"/>
            <a:chOff x="7143768" y="1494668"/>
            <a:chExt cx="1428760" cy="1291390"/>
          </a:xfrm>
        </p:grpSpPr>
        <p:sp>
          <p:nvSpPr>
            <p:cNvPr id="9" name="Шестиугольник 8"/>
            <p:cNvSpPr/>
            <p:nvPr/>
          </p:nvSpPr>
          <p:spPr>
            <a:xfrm>
              <a:off x="7143768" y="1571612"/>
              <a:ext cx="1428760" cy="1214446"/>
            </a:xfrm>
            <a:prstGeom prst="hexag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15206" y="1494668"/>
              <a:ext cx="1285884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 smtClean="0"/>
                <a:t>12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AutoNum type="arabicPlain" startAt="9"/>
              </a:pPr>
              <a:r>
                <a:rPr lang="ru-RU" dirty="0" smtClean="0"/>
                <a:t>            3</a:t>
              </a:r>
            </a:p>
            <a:p>
              <a:pPr marL="342900" indent="-342900"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 smtClean="0"/>
                <a:t>6</a:t>
              </a:r>
              <a:endParaRPr lang="ru-RU" dirty="0"/>
            </a:p>
          </p:txBody>
        </p:sp>
      </p:grpSp>
      <p:grpSp>
        <p:nvGrpSpPr>
          <p:cNvPr id="11" name="Группа 111"/>
          <p:cNvGrpSpPr/>
          <p:nvPr/>
        </p:nvGrpSpPr>
        <p:grpSpPr>
          <a:xfrm>
            <a:off x="8072462" y="357166"/>
            <a:ext cx="142876" cy="785818"/>
            <a:chOff x="7286644" y="4286256"/>
            <a:chExt cx="214314" cy="157163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7286644" y="4286256"/>
              <a:ext cx="214314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Равнобедренный треугольник 16"/>
            <p:cNvSpPr/>
            <p:nvPr/>
          </p:nvSpPr>
          <p:spPr>
            <a:xfrm>
              <a:off x="7286644" y="4357694"/>
              <a:ext cx="214314" cy="857256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 flipV="1">
              <a:off x="7286644" y="5214950"/>
              <a:ext cx="214314" cy="357190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9" name="Группа 67"/>
          <p:cNvGrpSpPr/>
          <p:nvPr/>
        </p:nvGrpSpPr>
        <p:grpSpPr>
          <a:xfrm>
            <a:off x="8072462" y="0"/>
            <a:ext cx="142876" cy="1571588"/>
            <a:chOff x="3929058" y="4357694"/>
            <a:chExt cx="357190" cy="157163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Равнобедренный треугольник 20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24" name="Управляющая кнопка: настраиваемая 23">
            <a:hlinkClick r:id="rId3" action="ppaction://hlinksldjump" highlightClick="1"/>
          </p:cNvPr>
          <p:cNvSpPr/>
          <p:nvPr/>
        </p:nvSpPr>
        <p:spPr>
          <a:xfrm>
            <a:off x="6357950" y="6572272"/>
            <a:ext cx="1143008" cy="285728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1643049"/>
            <a:ext cx="2357454" cy="156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36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География .jpg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География .jpg</Template>
  <TotalTime>1315</TotalTime>
  <Words>361</Words>
  <Application>Microsoft Office PowerPoint</Application>
  <PresentationFormat>Экран (4:3)</PresentationFormat>
  <Paragraphs>83</Paragraphs>
  <Slides>11</Slides>
  <Notes>0</Notes>
  <HiddenSlides>7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География .jpg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Интернет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IrIsHkA</dc:creator>
  <cp:lastModifiedBy>дом</cp:lastModifiedBy>
  <cp:revision>150</cp:revision>
  <dcterms:created xsi:type="dcterms:W3CDTF">2010-02-26T05:39:02Z</dcterms:created>
  <dcterms:modified xsi:type="dcterms:W3CDTF">2010-12-04T17:12:12Z</dcterms:modified>
</cp:coreProperties>
</file>