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1"/>
  </p:notesMasterIdLst>
  <p:sldIdLst>
    <p:sldId id="256" r:id="rId2"/>
    <p:sldId id="260" r:id="rId3"/>
    <p:sldId id="257" r:id="rId4"/>
    <p:sldId id="261" r:id="rId5"/>
    <p:sldId id="262" r:id="rId6"/>
    <p:sldId id="263" r:id="rId7"/>
    <p:sldId id="264" r:id="rId8"/>
    <p:sldId id="265" r:id="rId9"/>
    <p:sldId id="268" r:id="rId10"/>
    <p:sldId id="267" r:id="rId11"/>
    <p:sldId id="271" r:id="rId12"/>
    <p:sldId id="272" r:id="rId13"/>
    <p:sldId id="266" r:id="rId14"/>
    <p:sldId id="269" r:id="rId15"/>
    <p:sldId id="270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B334C0-2F93-4501-9CAE-B96A08787FD5}" type="datetimeFigureOut">
              <a:rPr lang="ru-RU" smtClean="0"/>
              <a:t>28.02.2015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53FDC0-81C1-4F34-A4C9-DFBCED66F9D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3FDC0-81C1-4F34-A4C9-DFBCED66F9D2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3FDC0-81C1-4F34-A4C9-DFBCED66F9D2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3FDC0-81C1-4F34-A4C9-DFBCED66F9D2}" type="slidenum">
              <a:rPr lang="ru-RU" smtClean="0"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3FDC0-81C1-4F34-A4C9-DFBCED66F9D2}" type="slidenum">
              <a:rPr lang="ru-RU" smtClean="0"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3FDC0-81C1-4F34-A4C9-DFBCED66F9D2}" type="slidenum">
              <a:rPr lang="ru-RU" smtClean="0"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3FDC0-81C1-4F34-A4C9-DFBCED66F9D2}" type="slidenum">
              <a:rPr lang="ru-RU" smtClean="0"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Ов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1" y="2011300"/>
            <a:ext cx="6552728" cy="412362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76673"/>
            <a:ext cx="8206680" cy="2016223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Классный час на тему </a:t>
            </a:r>
            <a:br>
              <a:rPr lang="ru-RU" sz="3600" dirty="0" smtClean="0"/>
            </a:br>
            <a:r>
              <a:rPr lang="ru-RU" sz="5300" b="1" dirty="0" smtClean="0">
                <a:solidFill>
                  <a:schemeClr val="accent1">
                    <a:lumMod val="75000"/>
                  </a:schemeClr>
                </a:solidFill>
              </a:rPr>
              <a:t>«Что мы знаем о Великой Отечественной войне, или у </a:t>
            </a:r>
            <a:r>
              <a:rPr lang="ru-RU" sz="5300" b="1" dirty="0" smtClean="0">
                <a:solidFill>
                  <a:schemeClr val="accent1">
                    <a:lumMod val="75000"/>
                  </a:schemeClr>
                </a:solidFill>
              </a:rPr>
              <a:t>войны недетское лицо…»</a:t>
            </a:r>
            <a:endParaRPr lang="ru-RU" sz="53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5589240"/>
            <a:ext cx="8280920" cy="1080120"/>
          </a:xfrm>
        </p:spPr>
        <p:txBody>
          <a:bodyPr>
            <a:normAutofit fontScale="70000" lnSpcReduction="20000"/>
          </a:bodyPr>
          <a:lstStyle/>
          <a:p>
            <a:r>
              <a:rPr lang="ru-RU" i="1" dirty="0" smtClean="0">
                <a:solidFill>
                  <a:schemeClr val="tx1"/>
                </a:solidFill>
              </a:rPr>
              <a:t>Подготовила: классный руководитель 6б класса </a:t>
            </a:r>
          </a:p>
          <a:p>
            <a:r>
              <a:rPr lang="ru-RU" i="1" dirty="0" smtClean="0">
                <a:solidFill>
                  <a:schemeClr val="tx1"/>
                </a:solidFill>
              </a:rPr>
              <a:t>Фиалковская Вероника Петровна</a:t>
            </a:r>
          </a:p>
          <a:p>
            <a:r>
              <a:rPr lang="ru-RU" i="1" dirty="0" smtClean="0">
                <a:solidFill>
                  <a:schemeClr val="tx1"/>
                </a:solidFill>
              </a:rPr>
              <a:t>МБОУ «СОШ № 12», г.Ноябрьск, ЯНАО</a:t>
            </a:r>
            <a:endParaRPr lang="ru-RU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32656"/>
            <a:ext cx="4860032" cy="579350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На фотографии </a:t>
            </a:r>
            <a:r>
              <a:rPr lang="ru-RU" sz="2000" dirty="0" smtClean="0"/>
              <a:t>мальчик, ему примерно 12 лет. Небольшого росточка паренёк стоит на   2-х </a:t>
            </a:r>
            <a:r>
              <a:rPr lang="ru-RU" sz="2000" dirty="0" smtClean="0"/>
              <a:t>ящиках у сложного станка. </a:t>
            </a:r>
            <a:r>
              <a:rPr lang="ru-RU" sz="2000" dirty="0" smtClean="0"/>
              <a:t>Мальчик работает на заводе, так как ещё слишком мал и воевать с врагом его не взяли. </a:t>
            </a:r>
          </a:p>
          <a:p>
            <a:pPr>
              <a:buNone/>
            </a:pPr>
            <a:r>
              <a:rPr lang="ru-RU" sz="2000" dirty="0" smtClean="0"/>
              <a:t> </a:t>
            </a:r>
            <a:r>
              <a:rPr lang="ru-RU" sz="2000" dirty="0" smtClean="0"/>
              <a:t>Мужчины ушли воевать. На заводах и фабриках было некому работать, и дети стали помогать взрослым. Они встали за станки.</a:t>
            </a:r>
          </a:p>
          <a:p>
            <a:pPr>
              <a:buNone/>
            </a:pPr>
            <a:r>
              <a:rPr lang="ru-RU" sz="2000" dirty="0" smtClean="0"/>
              <a:t>Мальчику, запечатлённому на фотографии, подставили ящики, так как он  не </a:t>
            </a:r>
            <a:r>
              <a:rPr lang="ru-RU" sz="2000" dirty="0" smtClean="0"/>
              <a:t>достает до станка. Он 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очень </a:t>
            </a:r>
            <a:r>
              <a:rPr lang="ru-RU" sz="2000" dirty="0" smtClean="0"/>
              <a:t>хотел бы пойти на фронт сражаться с </a:t>
            </a:r>
            <a:r>
              <a:rPr lang="ru-RU" sz="2000" dirty="0" smtClean="0"/>
              <a:t>фашистами, </a:t>
            </a:r>
            <a:r>
              <a:rPr lang="ru-RU" sz="2000" dirty="0" smtClean="0"/>
              <a:t>но ему мало лет, его не берут. </a:t>
            </a:r>
            <a:r>
              <a:rPr lang="ru-RU" sz="2000" dirty="0" smtClean="0"/>
              <a:t> </a:t>
            </a:r>
          </a:p>
          <a:p>
            <a:pPr>
              <a:buNone/>
            </a:pPr>
            <a:r>
              <a:rPr lang="ru-RU" sz="2000" dirty="0" smtClean="0"/>
              <a:t>Раньше   станок, за которым работает мальчишка,  выпускал детские самокаты, теперь его переоборудовали – выпускают патроны…</a:t>
            </a:r>
            <a:endParaRPr lang="ru-RU" sz="2000" dirty="0"/>
          </a:p>
        </p:txBody>
      </p:sp>
      <p:pic>
        <p:nvPicPr>
          <p:cNvPr id="4" name="Picture 7" descr="все для фрон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716016" y="260648"/>
            <a:ext cx="4176712" cy="5373687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32656"/>
            <a:ext cx="4860032" cy="579350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Во время войны в тылу жил обычный мальчик Женя.  13 </a:t>
            </a:r>
            <a:r>
              <a:rPr lang="ru-RU" sz="2000" dirty="0" smtClean="0"/>
              <a:t>летний подросток, возвращался домой с завода. Ему было очень тяжело. В руках у Жени была табуретка. Он каждый день брал её с собой, потому что из-за маленького роста он попросту не доставал до станка.</a:t>
            </a:r>
          </a:p>
          <a:p>
            <a:pPr>
              <a:buNone/>
            </a:pPr>
            <a:r>
              <a:rPr lang="ru-RU" sz="2000" dirty="0" smtClean="0"/>
              <a:t>Сегодня он возвращался домой немного раньше обычного. Дело в том, что во время работы мальчик упал и больно ударился головой. А упал он потому, что на какое-то мгновение силы оставили мальчика. То ли из-за того, что он почти ничего не ел, то ли из-за того, что совсем не высыпался. Работа у Жени была очень тяжёлая: в мирное время за его станком работал отец, взрослый и здоровый мужчина.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5" name="Рисунок 4" descr="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404663"/>
            <a:ext cx="3520058" cy="486195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797152"/>
            <a:ext cx="8640960" cy="1800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Все </a:t>
            </a:r>
            <a:r>
              <a:rPr lang="ru-RU" sz="2000" dirty="0" smtClean="0"/>
              <a:t>мужчины ушли воевать. </a:t>
            </a:r>
            <a:r>
              <a:rPr lang="ru-RU" sz="2000" dirty="0" smtClean="0"/>
              <a:t>Цеха, выпускавшие раньше  промышленные товары, теперь производили </a:t>
            </a:r>
            <a:r>
              <a:rPr lang="ru-RU" sz="2000" dirty="0" smtClean="0"/>
              <a:t>патроны для ружей. </a:t>
            </a:r>
            <a:r>
              <a:rPr lang="ru-RU" sz="2000" dirty="0" smtClean="0"/>
              <a:t>  Женька  решил </a:t>
            </a:r>
            <a:r>
              <a:rPr lang="ru-RU" sz="2000" dirty="0" smtClean="0"/>
              <a:t>пойти на завод, чтобы хоть чем-то помочь стране в этой страшной войне. А ещё у него была мечта, </a:t>
            </a:r>
            <a:r>
              <a:rPr lang="ru-RU" sz="2000" dirty="0" smtClean="0"/>
              <a:t>чтобы </a:t>
            </a:r>
            <a:r>
              <a:rPr lang="ru-RU" sz="2000" dirty="0" smtClean="0"/>
              <a:t>попали эти патроны в полк, где служил его отец, и чтоб Женькины патроны достались именно папе.</a:t>
            </a:r>
            <a:endParaRPr lang="ru-RU" sz="2000" dirty="0"/>
          </a:p>
        </p:txBody>
      </p:sp>
      <p:pic>
        <p:nvPicPr>
          <p:cNvPr id="4" name="Рисунок 3" descr="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128" y="260648"/>
            <a:ext cx="6048672" cy="453650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32656"/>
            <a:ext cx="4464496" cy="579350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Сегодня мы </a:t>
            </a:r>
            <a:r>
              <a:rPr lang="ru-RU" sz="2000" dirty="0" smtClean="0"/>
              <a:t> говорим </a:t>
            </a:r>
            <a:r>
              <a:rPr lang="ru-RU" sz="2000" dirty="0" smtClean="0"/>
              <a:t>о ваших сверстниках, для которых война была не игрой, </a:t>
            </a:r>
            <a:r>
              <a:rPr lang="ru-RU" sz="2000" dirty="0" smtClean="0"/>
              <a:t>а являлась </a:t>
            </a:r>
            <a:r>
              <a:rPr lang="ru-RU" sz="2000" dirty="0" smtClean="0"/>
              <a:t>жестокой и суровой былью</a:t>
            </a:r>
            <a:r>
              <a:rPr lang="ru-RU" sz="2000" dirty="0" smtClean="0"/>
              <a:t>.</a:t>
            </a:r>
          </a:p>
          <a:p>
            <a:pPr>
              <a:buNone/>
            </a:pPr>
            <a:r>
              <a:rPr lang="ru-RU" sz="2000" dirty="0" smtClean="0"/>
              <a:t>Многие бросили учебу, так как ночью стояли в очередях за хлебом, а утром отсыпались. Во время бомбежки занятия прерывались на несколько часов. Срывались уроки, расписание нарушалось. 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Дети встали за станки, вышли работать в поля, помогали своим матерям и бабушкам.</a:t>
            </a:r>
          </a:p>
          <a:p>
            <a:pPr>
              <a:buNone/>
            </a:pPr>
            <a:r>
              <a:rPr lang="ru-RU" sz="2000" dirty="0" smtClean="0"/>
              <a:t>До войны это были самые обыкновенные мальчишки и девчонки. Учились, помогали старшим, играли, бегали-прыгали, разбивали носы и коленки. </a:t>
            </a:r>
            <a:endParaRPr lang="ru-RU" sz="2000" dirty="0" smtClean="0"/>
          </a:p>
          <a:p>
            <a:pPr>
              <a:buNone/>
            </a:pPr>
            <a:endParaRPr lang="ru-RU" sz="2000" dirty="0"/>
          </a:p>
        </p:txBody>
      </p:sp>
      <p:pic>
        <p:nvPicPr>
          <p:cNvPr id="5" name="Picture 12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220072" y="188640"/>
            <a:ext cx="2335366" cy="2880320"/>
          </a:xfrm>
          <a:prstGeom prst="rect">
            <a:avLst/>
          </a:prstGeom>
          <a:noFill/>
          <a:ln/>
        </p:spPr>
      </p:pic>
      <p:pic>
        <p:nvPicPr>
          <p:cNvPr id="6" name="Picture 6" descr="ria070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284984"/>
            <a:ext cx="4436639" cy="3312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437112"/>
            <a:ext cx="8784976" cy="24208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На </a:t>
            </a:r>
            <a:r>
              <a:rPr lang="ru-RU" sz="2400" dirty="0" smtClean="0"/>
              <a:t>выезде из Ленинграда (ныне Санкт-Петербурга), </a:t>
            </a:r>
            <a:r>
              <a:rPr lang="ru-RU" sz="2400" dirty="0" smtClean="0"/>
              <a:t>там,  </a:t>
            </a:r>
            <a:r>
              <a:rPr lang="ru-RU" sz="2400" dirty="0" smtClean="0"/>
              <a:t>где начинается дорога на Легендарную Ладогу, сейчас стоит  Памятник«Цветок жизни». На его каменных лепестках начертано: «Пусть всегда будет солнце». Это памятник детям блокадного города, прошедшим сквозь холод и голод военных ночей.</a:t>
            </a:r>
            <a:endParaRPr lang="ru-RU" sz="2400" dirty="0"/>
          </a:p>
        </p:txBody>
      </p:sp>
      <p:pic>
        <p:nvPicPr>
          <p:cNvPr id="4" name="Рисунок 3" descr="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188640"/>
            <a:ext cx="5628118" cy="422108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9512" y="1196752"/>
            <a:ext cx="29523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Война </a:t>
            </a:r>
            <a:endParaRPr lang="ru-RU" sz="2400" dirty="0" smtClean="0"/>
          </a:p>
          <a:p>
            <a:r>
              <a:rPr lang="ru-RU" sz="2400" dirty="0" smtClean="0"/>
              <a:t>обрушилась </a:t>
            </a:r>
            <a:r>
              <a:rPr lang="ru-RU" sz="2400" dirty="0" smtClean="0"/>
              <a:t>на детей так же безжалостно, как и на взрослых–бомбами, </a:t>
            </a:r>
            <a:endParaRPr lang="ru-RU" sz="2400" dirty="0" smtClean="0"/>
          </a:p>
          <a:p>
            <a:r>
              <a:rPr lang="ru-RU" sz="2400" dirty="0" smtClean="0"/>
              <a:t>разлуками </a:t>
            </a:r>
            <a:r>
              <a:rPr lang="ru-RU" sz="2400" dirty="0" smtClean="0"/>
              <a:t>и голодом. </a:t>
            </a:r>
            <a:endParaRPr lang="ru-RU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437112"/>
            <a:ext cx="8784976" cy="24208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Вот записи </a:t>
            </a:r>
            <a:r>
              <a:rPr lang="ru-RU" sz="2400" dirty="0" smtClean="0"/>
              <a:t>из дневника девочки: «28</a:t>
            </a:r>
            <a:r>
              <a:rPr lang="ru-RU" sz="2400" dirty="0" smtClean="0"/>
              <a:t>  декабря 1941 года. Женя умерла в 12.30 ночи.1941 года».</a:t>
            </a:r>
          </a:p>
          <a:p>
            <a:pPr>
              <a:buNone/>
            </a:pPr>
            <a:r>
              <a:rPr lang="ru-RU" sz="2400" b="1" u="sng" dirty="0" smtClean="0"/>
              <a:t>«</a:t>
            </a:r>
            <a:r>
              <a:rPr lang="ru-RU" sz="2400" dirty="0" smtClean="0"/>
              <a:t>Сестра </a:t>
            </a:r>
            <a:r>
              <a:rPr lang="ru-RU" sz="2400" dirty="0" smtClean="0"/>
              <a:t>Женя умерла прям о на заводе. Работала по 2 смены, а потом еще сдавала кровь, и сил не </a:t>
            </a:r>
            <a:r>
              <a:rPr lang="ru-RU" sz="2400" dirty="0" smtClean="0"/>
              <a:t>хватило». </a:t>
            </a:r>
          </a:p>
          <a:p>
            <a:pPr>
              <a:buNone/>
            </a:pPr>
            <a:r>
              <a:rPr lang="ru-RU" sz="2400" dirty="0" smtClean="0"/>
              <a:t>«Бабушка </a:t>
            </a:r>
            <a:r>
              <a:rPr lang="ru-RU" sz="2400" dirty="0" smtClean="0"/>
              <a:t>умерла 25 январяв3 часа1942 г.».</a:t>
            </a:r>
          </a:p>
          <a:p>
            <a:pPr>
              <a:buNone/>
            </a:pPr>
            <a:r>
              <a:rPr lang="ru-RU" sz="2400" dirty="0" smtClean="0"/>
              <a:t>«Лёка </a:t>
            </a:r>
            <a:r>
              <a:rPr lang="ru-RU" sz="2400" dirty="0" smtClean="0"/>
              <a:t>умер17 марта в 5 часов утра. 1942 г.».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260648"/>
            <a:ext cx="29523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Всем детям нашей страны известно о дневнике, который вела Таня Савичева – ленинградская девочка, потерявшая всех своих близких  в блокадном городе и выжившая  в этой страшной войне.</a:t>
            </a:r>
            <a:endParaRPr lang="ru-RU" sz="2400" dirty="0"/>
          </a:p>
        </p:txBody>
      </p:sp>
      <p:pic>
        <p:nvPicPr>
          <p:cNvPr id="5" name="Рисунок 4" descr="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188640"/>
            <a:ext cx="5589984" cy="419248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933056"/>
            <a:ext cx="8784976" cy="292494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u="sng" dirty="0" smtClean="0"/>
              <a:t>З</a:t>
            </a:r>
            <a:r>
              <a:rPr lang="ru-RU" sz="2400" dirty="0" smtClean="0"/>
              <a:t>аписи </a:t>
            </a:r>
            <a:r>
              <a:rPr lang="ru-RU" sz="2400" dirty="0" smtClean="0"/>
              <a:t>из дневника девочки: </a:t>
            </a:r>
            <a:r>
              <a:rPr lang="ru-RU" sz="2400" dirty="0" smtClean="0"/>
              <a:t>«</a:t>
            </a:r>
            <a:r>
              <a:rPr lang="ru-RU" sz="2400" dirty="0" smtClean="0"/>
              <a:t>Дядя Вася умер13 </a:t>
            </a:r>
            <a:r>
              <a:rPr lang="ru-RU" sz="2400" dirty="0" smtClean="0"/>
              <a:t>апреля в2 </a:t>
            </a:r>
            <a:r>
              <a:rPr lang="ru-RU" sz="2400" dirty="0" smtClean="0"/>
              <a:t>часа дня. 1942 год».</a:t>
            </a:r>
          </a:p>
          <a:p>
            <a:pPr>
              <a:buNone/>
            </a:pPr>
            <a:r>
              <a:rPr lang="ru-RU" sz="2400" dirty="0" smtClean="0"/>
              <a:t>«Дядя Леша, 10 мая в 4 часа дня. 1942 год».</a:t>
            </a:r>
          </a:p>
          <a:p>
            <a:pPr>
              <a:buNone/>
            </a:pPr>
            <a:r>
              <a:rPr lang="ru-RU" sz="2400" dirty="0" smtClean="0"/>
              <a:t>«Мама-13 марта в 7 часов 30 минут утра. 1942»</a:t>
            </a:r>
          </a:p>
          <a:p>
            <a:pPr>
              <a:buNone/>
            </a:pPr>
            <a:r>
              <a:rPr lang="ru-RU" sz="2400" dirty="0" smtClean="0"/>
              <a:t>«Умерли все».</a:t>
            </a:r>
          </a:p>
          <a:p>
            <a:pPr>
              <a:buNone/>
            </a:pPr>
            <a:r>
              <a:rPr lang="ru-RU" sz="2400" dirty="0" smtClean="0"/>
              <a:t>                                                   Осталась </a:t>
            </a:r>
            <a:r>
              <a:rPr lang="ru-RU" sz="2400" dirty="0" smtClean="0"/>
              <a:t>одна </a:t>
            </a:r>
            <a:r>
              <a:rPr lang="ru-RU" sz="2400" dirty="0" smtClean="0"/>
              <a:t>Таня...</a:t>
            </a:r>
            <a:r>
              <a:rPr lang="ru-RU" sz="2400" dirty="0" smtClean="0"/>
              <a:t> 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260648"/>
            <a:ext cx="33843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В«Истории Адмиралтейского завода» есть такие строки: «Леонид Савичев работал очень старательно, хотя и был истощен. Однажды он не пришел на смену- в цех сообщили, что он умер…».</a:t>
            </a:r>
            <a:endParaRPr lang="ru-RU" sz="2400" dirty="0" smtClean="0"/>
          </a:p>
        </p:txBody>
      </p:sp>
      <p:pic>
        <p:nvPicPr>
          <p:cNvPr id="7" name="Рисунок 6" descr="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260648"/>
            <a:ext cx="5527908" cy="350100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0"/>
            <a:ext cx="482453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Девочки нет. Но остался дневник-</a:t>
            </a:r>
            <a:br>
              <a:rPr lang="ru-RU" sz="2400" dirty="0" smtClean="0"/>
            </a:br>
            <a:r>
              <a:rPr lang="ru-RU" sz="2400" dirty="0" smtClean="0"/>
              <a:t>Детского сердца слёзы и крик.</a:t>
            </a:r>
            <a:br>
              <a:rPr lang="ru-RU" sz="2400" dirty="0" smtClean="0"/>
            </a:br>
            <a:r>
              <a:rPr lang="ru-RU" sz="2400" dirty="0" smtClean="0"/>
              <a:t>Дети мечтали о корочке хлеба,</a:t>
            </a:r>
            <a:br>
              <a:rPr lang="ru-RU" sz="2400" dirty="0" smtClean="0"/>
            </a:br>
            <a:r>
              <a:rPr lang="ru-RU" sz="2400" dirty="0" smtClean="0"/>
              <a:t>Дети боялись военного неба.</a:t>
            </a:r>
            <a:br>
              <a:rPr lang="ru-RU" sz="2400" dirty="0" smtClean="0"/>
            </a:br>
            <a:r>
              <a:rPr lang="ru-RU" sz="2400" dirty="0" smtClean="0"/>
              <a:t>Этот дневник на процессе Нюрнбергском</a:t>
            </a:r>
            <a:br>
              <a:rPr lang="ru-RU" sz="2400" dirty="0" smtClean="0"/>
            </a:br>
            <a:r>
              <a:rPr lang="ru-RU" sz="2400" dirty="0" smtClean="0"/>
              <a:t>Был документом, страшным и веским.</a:t>
            </a:r>
            <a:br>
              <a:rPr lang="ru-RU" sz="2400" dirty="0" smtClean="0"/>
            </a:br>
            <a:r>
              <a:rPr lang="ru-RU" sz="2400" dirty="0" smtClean="0"/>
              <a:t>Плакали люди, строчки читая.</a:t>
            </a:r>
            <a:br>
              <a:rPr lang="ru-RU" sz="2400" dirty="0" smtClean="0"/>
            </a:br>
            <a:r>
              <a:rPr lang="ru-RU" sz="2400" dirty="0" smtClean="0"/>
              <a:t>Плакали люди, фашизм проклиная.</a:t>
            </a:r>
            <a:br>
              <a:rPr lang="ru-RU" sz="2400" dirty="0" smtClean="0"/>
            </a:br>
            <a:r>
              <a:rPr lang="ru-RU" sz="2400" dirty="0" smtClean="0"/>
              <a:t>Танин дневник- это боль Ленинграда.</a:t>
            </a:r>
            <a:br>
              <a:rPr lang="ru-RU" sz="2400" dirty="0" smtClean="0"/>
            </a:br>
            <a:r>
              <a:rPr lang="ru-RU" sz="2400" dirty="0" smtClean="0"/>
              <a:t>Но прочитать его каждому надо.</a:t>
            </a:r>
            <a:br>
              <a:rPr lang="ru-RU" sz="2400" dirty="0" smtClean="0"/>
            </a:br>
            <a:r>
              <a:rPr lang="ru-RU" sz="2400" dirty="0" smtClean="0"/>
              <a:t>Словно кричит за страницей страница:</a:t>
            </a:r>
            <a:br>
              <a:rPr lang="ru-RU" sz="2400" dirty="0" smtClean="0"/>
            </a:br>
            <a:r>
              <a:rPr lang="ru-RU" sz="2400" dirty="0" smtClean="0"/>
              <a:t>"Вновь не должно это всё повториться!"</a:t>
            </a:r>
          </a:p>
        </p:txBody>
      </p:sp>
      <p:pic>
        <p:nvPicPr>
          <p:cNvPr id="9" name="Рисунок 8" descr="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80590" y="188640"/>
            <a:ext cx="3979111" cy="3384376"/>
          </a:xfrm>
          <a:prstGeom prst="rect">
            <a:avLst/>
          </a:prstGeom>
        </p:spPr>
      </p:pic>
      <p:pic>
        <p:nvPicPr>
          <p:cNvPr id="10" name="Рисунок 9" descr="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3810642"/>
            <a:ext cx="3988648" cy="27920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1999" y="0"/>
            <a:ext cx="8382001" cy="62865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1520" y="4869160"/>
            <a:ext cx="8892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Всё больше и больше дней проходит со времён Великой Отечественной войны, всё дальше время отдаляет от нас события тех лет.</a:t>
            </a:r>
            <a:endParaRPr lang="ru-RU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260648"/>
            <a:ext cx="44644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Хочется, </a:t>
            </a:r>
            <a:r>
              <a:rPr lang="ru-RU" sz="2400" dirty="0" smtClean="0"/>
              <a:t>чтобы новые поколения детей знали о героизме своих ровесников, вдохновлялись их подвигами, чтобы те мальчишки и девчонки стали для них </a:t>
            </a:r>
            <a:r>
              <a:rPr lang="ru-RU" sz="2400" dirty="0" smtClean="0"/>
              <a:t>не только </a:t>
            </a:r>
            <a:r>
              <a:rPr lang="ru-RU" sz="2400" dirty="0" smtClean="0"/>
              <a:t>легендой, но и высоким образцом человеческой души, достойными восхищения и подражания.</a:t>
            </a:r>
          </a:p>
          <a:p>
            <a:endParaRPr lang="ru-RU" sz="2400" dirty="0" smtClean="0"/>
          </a:p>
          <a:p>
            <a:r>
              <a:rPr lang="ru-RU" sz="2400" dirty="0" smtClean="0"/>
              <a:t>Мы все желаем одного – чтобы сегодняшним  </a:t>
            </a:r>
            <a:r>
              <a:rPr lang="ru-RU" sz="2400" dirty="0" smtClean="0"/>
              <a:t>детям никогда не </a:t>
            </a:r>
            <a:r>
              <a:rPr lang="ru-RU" sz="2400" dirty="0" smtClean="0"/>
              <a:t>пришлось </a:t>
            </a:r>
            <a:r>
              <a:rPr lang="ru-RU" sz="2400" dirty="0" smtClean="0"/>
              <a:t>испытать те ужасы, которые обрушивает на людей война.</a:t>
            </a:r>
            <a:endParaRPr lang="ru-RU" sz="2400" dirty="0"/>
          </a:p>
        </p:txBody>
      </p:sp>
      <p:pic>
        <p:nvPicPr>
          <p:cNvPr id="4" name="Рисунок 3" descr="9_May.jpg"/>
          <p:cNvPicPr>
            <a:picLocks noChangeAspect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32040" y="188640"/>
            <a:ext cx="3960118" cy="6393016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5266928" cy="597666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Цель:</a:t>
            </a:r>
            <a:r>
              <a:rPr lang="ru-RU" dirty="0" smtClean="0"/>
              <a:t> развитие и воспитание патриотических чувств на основе знаний о Великой Отечественной войне 1941-1945 гг., ярких примерах героизма и жизни  сверстников в годы войны.</a:t>
            </a:r>
          </a:p>
          <a:p>
            <a:pPr>
              <a:buNone/>
            </a:pPr>
            <a:r>
              <a:rPr lang="ru-RU" b="1" dirty="0" smtClean="0"/>
              <a:t>Задачи:</a:t>
            </a:r>
            <a:endParaRPr lang="ru-RU" dirty="0" smtClean="0"/>
          </a:p>
          <a:p>
            <a:r>
              <a:rPr lang="ru-RU" dirty="0" smtClean="0"/>
              <a:t>Воспитывать у подрастающего поколения чувства патриотизма и уважения к памяти защитников Отечества.</a:t>
            </a:r>
          </a:p>
          <a:p>
            <a:r>
              <a:rPr lang="ru-RU" dirty="0" smtClean="0"/>
              <a:t>Расширить знания школьников о Великой Отечественной войне.  </a:t>
            </a:r>
          </a:p>
          <a:p>
            <a:r>
              <a:rPr lang="ru-RU" dirty="0" smtClean="0"/>
              <a:t>Развивать лучшие качества человека: патриотизм, гражданственность, гордость за свою Родину, стремление к миру.</a:t>
            </a:r>
            <a:endParaRPr lang="ru-RU" dirty="0"/>
          </a:p>
        </p:txBody>
      </p:sp>
      <p:pic>
        <p:nvPicPr>
          <p:cNvPr id="4" name="Picture 13" descr="1255800603_0_175b7_6a9281ce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724128" y="332656"/>
            <a:ext cx="3203575" cy="4471987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ВОВ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8475786" cy="635684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32656"/>
            <a:ext cx="4104456" cy="5793507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400" dirty="0" smtClean="0"/>
              <a:t>Есть события, над которыми время не властно, и чем дольше в прошлое уходят годы, тем яснее становится их </a:t>
            </a:r>
            <a:r>
              <a:rPr lang="ru-RU" sz="2400" b="1" dirty="0" smtClean="0"/>
              <a:t>величие.</a:t>
            </a:r>
          </a:p>
          <a:p>
            <a:pPr algn="just">
              <a:buNone/>
            </a:pPr>
            <a:r>
              <a:rPr lang="ru-RU" sz="2400" dirty="0" smtClean="0"/>
              <a:t> К таким событиям относится </a:t>
            </a:r>
            <a:r>
              <a:rPr lang="ru-RU" sz="2400" b="1" dirty="0" smtClean="0"/>
              <a:t>Великая Отечественная война. </a:t>
            </a:r>
            <a:r>
              <a:rPr lang="ru-RU" sz="2400" dirty="0" smtClean="0"/>
              <a:t>Эти три слова знает и помнит </a:t>
            </a:r>
          </a:p>
          <a:p>
            <a:pPr algn="just">
              <a:buNone/>
            </a:pPr>
            <a:r>
              <a:rPr lang="ru-RU" sz="2400" b="1" dirty="0" smtClean="0"/>
              <a:t>каждый </a:t>
            </a:r>
          </a:p>
          <a:p>
            <a:pPr algn="just">
              <a:buNone/>
            </a:pPr>
            <a:r>
              <a:rPr lang="ru-RU" sz="2400" b="1" dirty="0" smtClean="0"/>
              <a:t>гражданин России, каждый школьник.</a:t>
            </a:r>
          </a:p>
        </p:txBody>
      </p:sp>
      <p:pic>
        <p:nvPicPr>
          <p:cNvPr id="4" name="Рисунок 3" descr="ВОв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39748" y="476672"/>
            <a:ext cx="4673421" cy="432048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7544" y="4221089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r>
              <a:rPr lang="ru-RU" sz="2400" dirty="0" smtClean="0"/>
              <a:t>Они вписаны в </a:t>
            </a:r>
            <a:r>
              <a:rPr lang="ru-RU" sz="2400" b="1" dirty="0" smtClean="0"/>
              <a:t>историю нашей Родины</a:t>
            </a:r>
            <a:r>
              <a:rPr lang="ru-RU" sz="2400" dirty="0" smtClean="0"/>
              <a:t> как </a:t>
            </a:r>
            <a:r>
              <a:rPr lang="ru-RU" sz="2400" b="1" dirty="0" smtClean="0"/>
              <a:t>один из самых тяжелых и в то же время самых славных, героических периодов жизни Российского государства. </a:t>
            </a:r>
            <a:endParaRPr lang="ru-RU" sz="2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32656"/>
            <a:ext cx="3528392" cy="5793507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400" dirty="0"/>
              <a:t>Война против фашистского нашествия длилась почти 4  года: 1418 дней и ночей гремела буря кровавых сражений. </a:t>
            </a:r>
            <a:endParaRPr lang="ru-RU" sz="2400" dirty="0" smtClean="0"/>
          </a:p>
          <a:p>
            <a:pPr algn="just">
              <a:buNone/>
            </a:pPr>
            <a:r>
              <a:rPr lang="ru-RU" sz="2400" dirty="0" smtClean="0"/>
              <a:t>Эта </a:t>
            </a:r>
            <a:r>
              <a:rPr lang="ru-RU" sz="2400" dirty="0"/>
              <a:t>военная буря завершилась великой, всемирно-исторической победой нашего народа. </a:t>
            </a:r>
            <a:endParaRPr lang="ru-RU" sz="2400" b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5373216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6" name="Рисунок 5" descr="ВОв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2192" y="260648"/>
            <a:ext cx="5176906" cy="388843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39552" y="4941168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400" dirty="0" smtClean="0"/>
              <a:t>Путь к победе был долог и невероятно тяжел. </a:t>
            </a:r>
          </a:p>
          <a:p>
            <a:pPr algn="just">
              <a:buNone/>
            </a:pPr>
            <a:r>
              <a:rPr lang="ru-RU" sz="2400" dirty="0" smtClean="0"/>
              <a:t>Борьба против гитлеровских захватчиков потребовала от народа огромных усилий и жертв.</a:t>
            </a:r>
            <a:endParaRPr lang="ru-RU" sz="2400" b="1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32656"/>
            <a:ext cx="8208912" cy="579350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/>
              <a:t>Июнь. Россия. Воскресенье.  </a:t>
            </a:r>
          </a:p>
          <a:p>
            <a:pPr>
              <a:buNone/>
            </a:pPr>
            <a:r>
              <a:rPr lang="ru-RU" sz="2000" dirty="0" smtClean="0"/>
              <a:t>Рассвет </a:t>
            </a:r>
            <a:r>
              <a:rPr lang="ru-RU" sz="2000" dirty="0"/>
              <a:t>в объятьях тишины.        </a:t>
            </a:r>
          </a:p>
          <a:p>
            <a:pPr>
              <a:buNone/>
            </a:pPr>
            <a:r>
              <a:rPr lang="ru-RU" sz="2000" dirty="0"/>
              <a:t>Осталось хрупкое мгновенье</a:t>
            </a:r>
          </a:p>
          <a:p>
            <a:pPr>
              <a:buNone/>
            </a:pPr>
            <a:r>
              <a:rPr lang="ru-RU" sz="2000" dirty="0"/>
              <a:t>До </a:t>
            </a:r>
            <a:r>
              <a:rPr lang="ru-RU" sz="2000" dirty="0" smtClean="0"/>
              <a:t>первых  выстрелов </a:t>
            </a:r>
            <a:r>
              <a:rPr lang="ru-RU" sz="2000" dirty="0"/>
              <a:t>войны.</a:t>
            </a:r>
          </a:p>
          <a:p>
            <a:pPr>
              <a:buNone/>
            </a:pPr>
            <a:r>
              <a:rPr lang="ru-RU" sz="2000" dirty="0"/>
              <a:t>Через секунду мир взорвется,    </a:t>
            </a:r>
          </a:p>
          <a:p>
            <a:pPr>
              <a:buNone/>
            </a:pPr>
            <a:r>
              <a:rPr lang="ru-RU" sz="2000" dirty="0" smtClean="0"/>
              <a:t>Смерть </a:t>
            </a:r>
            <a:r>
              <a:rPr lang="ru-RU" sz="2000" dirty="0"/>
              <a:t>поведет парад-алле,    </a:t>
            </a:r>
            <a:endParaRPr lang="ru-RU" sz="2000" dirty="0" smtClean="0"/>
          </a:p>
          <a:p>
            <a:pPr>
              <a:buNone/>
            </a:pPr>
            <a:r>
              <a:rPr lang="ru-RU" sz="2000" dirty="0"/>
              <a:t> И </a:t>
            </a:r>
            <a:r>
              <a:rPr lang="ru-RU" sz="2000" dirty="0" smtClean="0"/>
              <a:t>навсегда погаснет солнце </a:t>
            </a:r>
            <a:r>
              <a:rPr lang="ru-RU" sz="2000" dirty="0"/>
              <a:t>     </a:t>
            </a:r>
          </a:p>
          <a:p>
            <a:pPr>
              <a:buNone/>
            </a:pPr>
            <a:r>
              <a:rPr lang="ru-RU" sz="2000" dirty="0"/>
              <a:t>Для миллионов на земле.</a:t>
            </a:r>
          </a:p>
          <a:p>
            <a:pPr>
              <a:buNone/>
            </a:pPr>
            <a:r>
              <a:rPr lang="ru-RU" sz="2000" dirty="0"/>
              <a:t>Безумный шквал огня и стали  </a:t>
            </a:r>
          </a:p>
          <a:p>
            <a:pPr>
              <a:buNone/>
            </a:pPr>
            <a:r>
              <a:rPr lang="ru-RU" sz="2000" dirty="0"/>
              <a:t>Не повернется сам назад.      </a:t>
            </a:r>
          </a:p>
          <a:p>
            <a:pPr>
              <a:buNone/>
            </a:pPr>
            <a:r>
              <a:rPr lang="ru-RU" sz="2000" dirty="0"/>
              <a:t>Два «</a:t>
            </a:r>
            <a:r>
              <a:rPr lang="ru-RU" sz="2000" dirty="0" err="1"/>
              <a:t>супербога</a:t>
            </a:r>
            <a:r>
              <a:rPr lang="ru-RU" sz="2000" dirty="0"/>
              <a:t>»: </a:t>
            </a:r>
            <a:r>
              <a:rPr lang="ru-RU" sz="2000" dirty="0" smtClean="0"/>
              <a:t>Гитлер– Сталин</a:t>
            </a:r>
            <a:r>
              <a:rPr lang="ru-RU" sz="2000" dirty="0"/>
              <a:t>,                                       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А между </a:t>
            </a:r>
            <a:r>
              <a:rPr lang="ru-RU" sz="2000" dirty="0"/>
              <a:t>ними страшный ад.</a:t>
            </a:r>
          </a:p>
          <a:p>
            <a:pPr>
              <a:buNone/>
            </a:pPr>
            <a:r>
              <a:rPr lang="ru-RU" sz="2000" dirty="0"/>
              <a:t>Июнь. Россия. </a:t>
            </a:r>
            <a:r>
              <a:rPr lang="ru-RU" sz="2000" dirty="0" smtClean="0"/>
              <a:t>Воскресенье</a:t>
            </a:r>
            <a:r>
              <a:rPr lang="ru-RU" sz="2000" dirty="0"/>
              <a:t>.                        </a:t>
            </a:r>
          </a:p>
          <a:p>
            <a:pPr>
              <a:buNone/>
            </a:pPr>
            <a:r>
              <a:rPr lang="ru-RU" sz="2000" dirty="0"/>
              <a:t>Страна на грани: быть не </a:t>
            </a:r>
            <a:r>
              <a:rPr lang="ru-RU" sz="2000" dirty="0" smtClean="0"/>
              <a:t>быть</a:t>
            </a:r>
            <a:r>
              <a:rPr lang="ru-RU" sz="2000" dirty="0"/>
              <a:t>…                                               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И это жуткое мгновенье </a:t>
            </a:r>
            <a:r>
              <a:rPr lang="ru-RU" sz="2000" dirty="0"/>
              <a:t>                                                                  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Нам </a:t>
            </a:r>
            <a:r>
              <a:rPr lang="ru-RU" sz="2000" dirty="0"/>
              <a:t>никогда не позабыть!</a:t>
            </a:r>
          </a:p>
        </p:txBody>
      </p:sp>
      <p:pic>
        <p:nvPicPr>
          <p:cNvPr id="9" name="Рисунок 8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188640"/>
            <a:ext cx="4536505" cy="3404817"/>
          </a:xfrm>
          <a:prstGeom prst="rect">
            <a:avLst/>
          </a:prstGeom>
        </p:spPr>
      </p:pic>
      <p:pic>
        <p:nvPicPr>
          <p:cNvPr id="10" name="Рисунок 9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636384"/>
            <a:ext cx="4248472" cy="300225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640"/>
            <a:ext cx="4211960" cy="593752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На </a:t>
            </a:r>
            <a:r>
              <a:rPr lang="ru-RU" sz="2000" dirty="0"/>
              <a:t>рассвете 22 июня 1941 года в 4 часа утра без объявления войны фашистская Германия напала на нашу Родину, прервав мирный труд </a:t>
            </a:r>
            <a:r>
              <a:rPr lang="ru-RU" sz="2000" dirty="0" smtClean="0"/>
              <a:t>российского </a:t>
            </a:r>
            <a:r>
              <a:rPr lang="ru-RU" sz="2000" dirty="0"/>
              <a:t>народа. Началась Великая Отечественная </a:t>
            </a:r>
            <a:r>
              <a:rPr lang="ru-RU" sz="2000" dirty="0" smtClean="0"/>
              <a:t>война. </a:t>
            </a:r>
          </a:p>
        </p:txBody>
      </p:sp>
      <p:pic>
        <p:nvPicPr>
          <p:cNvPr id="5" name="Рисунок 4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1" y="332656"/>
            <a:ext cx="4047392" cy="2659715"/>
          </a:xfrm>
          <a:prstGeom prst="rect">
            <a:avLst/>
          </a:prstGeom>
        </p:spPr>
      </p:pic>
      <p:pic>
        <p:nvPicPr>
          <p:cNvPr id="6" name="Picture 4" descr="&amp;Scy;&amp;ocy;&amp;vcy;&amp;iecy;&amp;tcy;&amp;scy;&amp;kcy;&amp;icy;&amp;iecy; &amp;vcy;&amp;ocy;&amp;icy;&amp;ncy;&amp;ycy; &amp;ocy;&amp;tcy;&amp;pcy;&amp;rcy;&amp;acy;&amp;vcy;&amp;lcy;&amp;yacy;&amp;yucy;&amp;tcy;&amp;scy;&amp;yacy; &amp;ncy;&amp;acy; &amp;fcy;&amp;rcy;&amp;ocy;&amp;ncy;&amp;tcy; 1941 &amp;gcy;. &amp;Mcy;&amp;iecy;&amp;scy;&amp;tcy;&amp;ocy; &amp;scy;&amp;hardcy;&amp;iecy;&amp;mcy;&amp;kcy;&amp;icy;: &amp;Tcy;&amp;acy;&amp;mcy;&amp;bcy;&amp;ocy;&amp;vcy;c&amp;kcy;&amp;acy;&amp;yacy; &amp;ocy;&amp;bcy;&amp;lcy;&amp;acy;&amp;scy;&amp;tcy;&amp;softcy; &amp;Acy;&amp;vcy;&amp;tcy;&amp;ocy;&amp;rcy; &amp;scy;&amp;hardcy;&amp;iecy;&amp;mcy;&amp;kcy;&amp;icy;: &amp;CHcy;&amp;iecy;&amp;rcy;&amp;ncy;&amp;ocy;&amp;vcy; &amp;Dcy;. &amp;Rcy;&amp;Gcy;&amp;Acy;&amp;Kcy;&amp;Fcy;&amp;Dcy; &amp;iecy;&amp;dcy;.&amp;khcy;&amp;rcy;.0-2563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547664" y="2132856"/>
            <a:ext cx="2811146" cy="439233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644008" y="3212976"/>
            <a:ext cx="42484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dirty="0" smtClean="0"/>
              <a:t>Советский народ встал на защиту своей Родины. Все взрослые (мужчины и женщины) уходили на фронт воевать, защищать свою Родину, свой дом, своих родных.</a:t>
            </a:r>
          </a:p>
          <a:p>
            <a:endParaRPr lang="ru-RU" sz="2000" dirty="0" smtClean="0"/>
          </a:p>
          <a:p>
            <a:r>
              <a:rPr lang="ru-RU" sz="2000" dirty="0" smtClean="0"/>
              <a:t>Как вы думаете, а кто остался дома?  Старики, дети, женщины.  Сразу повзрослели дети, потому что надо было помогать взрослым во всех делах.</a:t>
            </a:r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157192"/>
            <a:ext cx="8676456" cy="96897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«Все </a:t>
            </a:r>
            <a:r>
              <a:rPr lang="ru-RU" sz="2000" dirty="0" smtClean="0"/>
              <a:t>для фронта, все для победы» - повсюду звучал девиз. А в тылу оставались женщины, старики, дети. Немало выпало испытаний на их долю. Мальчишки работали на заводах, которые делали снаряды для фронта. Они заменяли своих отцов и старших братьев, которые ушли на фронт воевать с немцами.</a:t>
            </a:r>
            <a:r>
              <a:rPr lang="ru-RU" sz="2000" dirty="0" smtClean="0"/>
              <a:t>  </a:t>
            </a:r>
            <a:endParaRPr lang="ru-RU" sz="2000" dirty="0"/>
          </a:p>
        </p:txBody>
      </p:sp>
      <p:pic>
        <p:nvPicPr>
          <p:cNvPr id="5" name="Picture 4" descr="&amp;ZHcy;&amp;icy;&amp;tcy;&amp;iecy;&amp;lcy;&amp;icy; &amp;Vcy;&amp;lcy;&amp;acy;&amp;dcy;&amp;icy;&amp;vcy;&amp;ocy;&amp;scy;&amp;tcy;&amp;ocy;&amp;kcy;&amp;acy; &amp;scy;&amp;lcy;&amp;ucy;&amp;shcy;&amp;acy;&amp;yucy;&amp;tcy; &amp;pcy;&amp;ocy; &amp;rcy;&amp;acy;&amp;dcy;&amp;icy;&amp;ocy; &amp;scy;&amp;ocy;&amp;ocy;&amp;bcy;&amp;shchcy;&amp;iecy;&amp;ncy;&amp;icy;&amp;iecy; &amp;ocy; &amp;ncy;&amp;acy;&amp;pcy;&amp;acy;&amp;dcy;&amp;iecy;&amp;ncy;&amp;icy;&amp;icy; &amp;gcy;&amp;icy;&amp;tcy;&amp;lcy;&amp;iecy;&amp;rcy;&amp;ocy;&amp;vcy;&amp;scy;&amp;kcy;&amp;ocy;&amp;jcy; &amp;Gcy;&amp;iecy;&amp;rcy;&amp;mcy;&amp;acy;&amp;ncy;&amp;icy;&amp;icy; &amp;ncy;&amp;acy; &amp;Scy;&amp;Scy;&amp;Scy;&amp;Rcy; 22 &amp;icy;&amp;yucy;&amp;ncy;&amp;yacy; 1941 &amp;gcy;. &amp;Mcy;&amp;iecy;&amp;scy;&amp;tcy;&amp;ocy; &amp;scy;&amp;hardcy;&amp;iecy;&amp;mcy;&amp;kcy;&amp;icy;: &amp;Vcy;&amp;lcy;&amp;acy;&amp;dcy;&amp;icy;&amp;vcy;&amp;ocy;&amp;scy;&amp;tcy;&amp;ocy;&amp;kcy; &amp;Acy;&amp;vcy;&amp;tcy;&amp;ocy;&amp;rcy; &amp;scy;&amp;hardcy;&amp;iecy;&amp;mcy;&amp;kcy;&amp;icy;: &amp;Mcy;&amp;yacy;&amp;scy;&amp;ncy;&amp;icy;&amp;kcy;&amp;ocy;&amp;vcy; &amp;Vcy;. &amp;Fcy;. &amp;Gcy;&amp;Acy;&amp;Pcy;&amp;Kcy; &amp;iecy;&amp;dcy;.&amp;khcy;&amp;rcy;.&amp;Pcy;-36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907704" y="188640"/>
            <a:ext cx="6911975" cy="49577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509120"/>
            <a:ext cx="8964488" cy="161704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Девочки вязали тёплые вещи для фронта: варежки, носки, помогали раненым в госпиталях, писали письма солдатам на фронт, чтоб поддержать их боевой дух, чтобы не скучали наши защитники по своим близким. Приятно было солдату получить письмо, в котором чувствовалась любовь, забота, теплота, пусть даже, если ему написал незнакомый человек. Согревало солдата в холодной землянке это письмо, и уходил он на бой, зная, что кто-то его любит и ждет!</a:t>
            </a:r>
            <a:endParaRPr lang="ru-RU" sz="2000" dirty="0"/>
          </a:p>
        </p:txBody>
      </p:sp>
      <p:pic>
        <p:nvPicPr>
          <p:cNvPr id="7" name="Picture 10" descr="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995936" y="188640"/>
            <a:ext cx="4955958" cy="4359058"/>
          </a:xfrm>
          <a:prstGeom prst="rect">
            <a:avLst/>
          </a:prstGeom>
          <a:noFill/>
          <a:ln/>
        </p:spPr>
      </p:pic>
      <p:pic>
        <p:nvPicPr>
          <p:cNvPr id="8" name="Picture 5" descr="боевые письм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79512" y="139838"/>
            <a:ext cx="3611825" cy="436928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</TotalTime>
  <Words>952</Words>
  <Application>Microsoft Office PowerPoint</Application>
  <PresentationFormat>Экран (4:3)</PresentationFormat>
  <Paragraphs>80</Paragraphs>
  <Slides>19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Классный час на тему  «Что мы знаем о Великой Отечественной войне, или у войны недетское лицо…»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Мультимедиа-комплекс</dc:creator>
  <cp:lastModifiedBy>Student</cp:lastModifiedBy>
  <cp:revision>44</cp:revision>
  <dcterms:created xsi:type="dcterms:W3CDTF">2015-02-28T04:55:52Z</dcterms:created>
  <dcterms:modified xsi:type="dcterms:W3CDTF">2015-02-28T10:54:59Z</dcterms:modified>
</cp:coreProperties>
</file>