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BE5-EA1A-47BC-9246-6D998388F5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DD33-9F5E-4C4A-A63A-E88A619A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BE5-EA1A-47BC-9246-6D998388F5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DD33-9F5E-4C4A-A63A-E88A619A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BE5-EA1A-47BC-9246-6D998388F5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DD33-9F5E-4C4A-A63A-E88A619A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BE5-EA1A-47BC-9246-6D998388F5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DD33-9F5E-4C4A-A63A-E88A619A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BE5-EA1A-47BC-9246-6D998388F5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DD33-9F5E-4C4A-A63A-E88A619A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BE5-EA1A-47BC-9246-6D998388F5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DD33-9F5E-4C4A-A63A-E88A619A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BE5-EA1A-47BC-9246-6D998388F5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DD33-9F5E-4C4A-A63A-E88A619A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BE5-EA1A-47BC-9246-6D998388F5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DD33-9F5E-4C4A-A63A-E88A619A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BE5-EA1A-47BC-9246-6D998388F5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DD33-9F5E-4C4A-A63A-E88A619A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BE5-EA1A-47BC-9246-6D998388F5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DD33-9F5E-4C4A-A63A-E88A619A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8BE5-EA1A-47BC-9246-6D998388F5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3EDD33-9F5E-4C4A-A63A-E88A619AE0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B58BE5-EA1A-47BC-9246-6D998388F58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3EDD33-9F5E-4C4A-A63A-E88A619AE0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51648" cy="1080120"/>
          </a:xfrm>
        </p:spPr>
        <p:txBody>
          <a:bodyPr/>
          <a:lstStyle/>
          <a:p>
            <a:pPr algn="ctr"/>
            <a:r>
              <a:rPr lang="ru-RU" dirty="0" smtClean="0"/>
              <a:t>Республика Карелия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949280"/>
            <a:ext cx="288032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Герб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G:\4 класс\100px-Coat_of_Arms_of_Republic_of_Karel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024336" cy="4173584"/>
          </a:xfrm>
          <a:prstGeom prst="rect">
            <a:avLst/>
          </a:prstGeom>
          <a:noFill/>
        </p:spPr>
      </p:pic>
      <p:pic>
        <p:nvPicPr>
          <p:cNvPr id="1027" name="Picture 3" descr="G:\4 класс\150px-Flag_of_Karel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3738711" cy="2492474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932040" y="5877272"/>
            <a:ext cx="2880320" cy="72008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Флаг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733256"/>
            <a:ext cx="6408712" cy="9605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Город Лахденпохья</a:t>
            </a:r>
            <a:endParaRPr lang="ru-RU" sz="3200" dirty="0"/>
          </a:p>
        </p:txBody>
      </p:sp>
      <p:pic>
        <p:nvPicPr>
          <p:cNvPr id="10243" name="Picture 3" descr="G:\4 класс\23968888_kron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325320" cy="5493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445224"/>
            <a:ext cx="6840760" cy="141277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Валаам</a:t>
            </a:r>
            <a:endParaRPr lang="ru-RU" sz="6000" dirty="0"/>
          </a:p>
        </p:txBody>
      </p:sp>
      <p:pic>
        <p:nvPicPr>
          <p:cNvPr id="11266" name="Picture 2" descr="G:\4 класс\4736-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508815" cy="486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G:\4 класс\Петрозаводск\0_aad9_5071fbe7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G:\4 класс\Петрозаводск\2517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260648"/>
            <a:ext cx="5668049" cy="6390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G:\4 класс\Петрозаводск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38091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G:\4 класс\Петрозаводск\080430-103684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16" y="505557"/>
            <a:ext cx="8828372" cy="5875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4 класс\Петрозаводск\488927.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39041" cy="6170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4 класс\Петрозаводск\1260877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79079" cy="6281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4 класс\Петрозаводск\i5634-icon-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74124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4 класс\Петрозаводск\untitle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9" y="214312"/>
            <a:ext cx="8606731" cy="6455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1456" y="332656"/>
            <a:ext cx="691276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Исторические памятники</a:t>
            </a:r>
            <a:endParaRPr lang="ru-RU" dirty="0"/>
          </a:p>
        </p:txBody>
      </p:sp>
      <p:pic>
        <p:nvPicPr>
          <p:cNvPr id="2050" name="Picture 2" descr="G:\4 класс\4735-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467" y="1484784"/>
            <a:ext cx="6720746" cy="504056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907704" y="1772816"/>
            <a:ext cx="5400272" cy="72008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Кижи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4 класс\800x600_N0L74ryjLBKk6kFCxw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4 класс\Вид-пл.-Ленина-фото-Ларион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7306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805264"/>
            <a:ext cx="5400272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Валаам</a:t>
            </a:r>
            <a:endParaRPr lang="ru-RU" sz="4400" dirty="0"/>
          </a:p>
        </p:txBody>
      </p:sp>
      <p:pic>
        <p:nvPicPr>
          <p:cNvPr id="3074" name="Picture 2" descr="G:\4 класс\4736-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4527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589240"/>
            <a:ext cx="4464496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Соловецкие острова</a:t>
            </a:r>
            <a:endParaRPr lang="ru-RU" sz="3600" dirty="0"/>
          </a:p>
        </p:txBody>
      </p:sp>
      <p:pic>
        <p:nvPicPr>
          <p:cNvPr id="4098" name="Picture 2" descr="G:\4 класс\4737-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619" y="404664"/>
            <a:ext cx="6528725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4 класс\Петрозаводск\Petrozavod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53423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124744"/>
            <a:ext cx="3390528" cy="338437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На территории Карелии около </a:t>
            </a:r>
          </a:p>
          <a:p>
            <a:pPr algn="ctr"/>
            <a:r>
              <a:rPr lang="ru-RU" sz="4800" dirty="0" smtClean="0"/>
              <a:t>12 тыс. рек</a:t>
            </a:r>
            <a:endParaRPr lang="ru-RU" sz="4800" dirty="0"/>
          </a:p>
        </p:txBody>
      </p:sp>
      <p:pic>
        <p:nvPicPr>
          <p:cNvPr id="6146" name="Picture 2" descr="G:\4 класс\250px-Гидрография_Карел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248472" cy="6236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1772816"/>
            <a:ext cx="4104128" cy="31527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Самая длинная река Карелии – </a:t>
            </a:r>
            <a:r>
              <a:rPr lang="ru-RU" sz="3600" dirty="0" err="1" smtClean="0"/>
              <a:t>Водла</a:t>
            </a:r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Длина — 149 км.</a:t>
            </a:r>
            <a:endParaRPr lang="ru-RU" sz="3600" dirty="0"/>
          </a:p>
        </p:txBody>
      </p:sp>
      <p:pic>
        <p:nvPicPr>
          <p:cNvPr id="7170" name="Picture 2" descr="G:\4 класс\250px-Outline_Map_of_Pudozhsky_District_(Karelia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104456" cy="5762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851648" cy="216024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7854696" cy="12241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Ладожское озеро  - самое большое озеро в Карелии</a:t>
            </a:r>
          </a:p>
          <a:p>
            <a:pPr algn="ctr"/>
            <a:r>
              <a:rPr lang="ru-RU" sz="2400" dirty="0" smtClean="0"/>
              <a:t>Длина – 206 км., ширина – 130 км.</a:t>
            </a:r>
            <a:endParaRPr lang="ru-RU" sz="2400" dirty="0"/>
          </a:p>
        </p:txBody>
      </p:sp>
      <p:pic>
        <p:nvPicPr>
          <p:cNvPr id="8195" name="Picture 3" descr="G:\4 класс\doc-17172-ph-gallery-17180-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35575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877272"/>
            <a:ext cx="7992888" cy="79208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Самый  большой и знаменитый водопад - Кивач</a:t>
            </a:r>
            <a:endParaRPr lang="ru-RU" sz="2800" dirty="0"/>
          </a:p>
        </p:txBody>
      </p:sp>
      <p:pic>
        <p:nvPicPr>
          <p:cNvPr id="9218" name="Picture 2" descr="G:\4 класс\загружен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488832" cy="560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53</Words>
  <Application>Microsoft Office PowerPoint</Application>
  <PresentationFormat>Экран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Республика Карелия</vt:lpstr>
      <vt:lpstr>Исторические памятники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Карелия</dc:title>
  <dc:creator>евгений</dc:creator>
  <cp:lastModifiedBy>User</cp:lastModifiedBy>
  <cp:revision>12</cp:revision>
  <dcterms:created xsi:type="dcterms:W3CDTF">2014-10-18T06:43:31Z</dcterms:created>
  <dcterms:modified xsi:type="dcterms:W3CDTF">2014-10-21T05:21:12Z</dcterms:modified>
</cp:coreProperties>
</file>