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59B3-CBB8-4E47-B57D-8928AB24F3F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6D60-4CAE-4129-9D5E-54B6278C34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g1.liveinternet.ru/images/attach/c/1/54/989/54989878_126579924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37616" cy="7009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www.artpreview.ru/Static/UsersContent/usr5692/14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20032" cy="813976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14282" y="5929330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«Узнай героя» (6 баллов)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57158" y="6000768"/>
            <a:ext cx="78581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паззл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(конкурс капитанов) (10 баллов)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500034" y="5572140"/>
            <a:ext cx="1000132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художников-оформителей (5 баллов)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algn="just"/>
            <a:r>
              <a:rPr lang="ru-RU" dirty="0"/>
              <a:t>Задача – нарисовать </a:t>
            </a:r>
            <a:r>
              <a:rPr lang="ru-RU" b="1" u="sng" dirty="0"/>
              <a:t>обложку</a:t>
            </a:r>
            <a:r>
              <a:rPr lang="ru-RU" dirty="0"/>
              <a:t> к выбранной повести (команда сама решает, какую повесть взять), а также составить </a:t>
            </a:r>
            <a:r>
              <a:rPr lang="ru-RU" b="1" u="sng" dirty="0" err="1"/>
              <a:t>слоган</a:t>
            </a:r>
            <a:r>
              <a:rPr lang="ru-RU" dirty="0"/>
              <a:t> (лаконичная, легко запоминающаяся фраза, выражающая суть рекламного сообщения) или подобрать </a:t>
            </a:r>
            <a:r>
              <a:rPr lang="ru-RU" b="1" u="sng" dirty="0"/>
              <a:t>пословицу</a:t>
            </a:r>
            <a:r>
              <a:rPr lang="ru-RU" dirty="0"/>
              <a:t> к выбранной повести. Отразить на обложке. 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57158" y="6143644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театральной студии (инсценированное чтение)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http://ru.daugavpils24.lv/upload/news/2010-09-29/12857553297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1876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Скажу тебе (за тайну), что я в Болдине писал, как давно уже не писал. Вот что я привёз сюда: две последние главы Онегина, 8-ю и 9-ю, совсем готовые в печать. Повесть, писанную октавами (стихов 400), которую выдадим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Anonime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несколько драматических сцен, или маленьких трагедий: «Скупой рыцарь», «Моцарт и Сальери», «Пир во время чумы» и «Дон Жуан». Сверх того написал около 30 мелких стихотворений. Хорошо? Ещё не всё: (весьма секретное). Написал я прозою... несколько повестей»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«Повести Белкина»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“Выстрел”, </a:t>
            </a:r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/>
              <a:t>Метель”, </a:t>
            </a:r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/>
              <a:t>Гробовщик”, </a:t>
            </a:r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/>
              <a:t>Станционный смотритель”, </a:t>
            </a:r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/>
              <a:t>Барышня-крестьянка</a:t>
            </a:r>
            <a:r>
              <a:rPr lang="ru-RU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Oval 6">
            <a:hlinkClick r:id="" action="ppaction://noaction">
              <a:snd r:embed="rId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348038" y="2708275"/>
            <a:ext cx="2663825" cy="1584325"/>
          </a:xfrm>
          <a:prstGeom prst="ellipse">
            <a:avLst/>
          </a:prstGeom>
          <a:solidFill>
            <a:srgbClr val="FF66FF"/>
          </a:solidFill>
          <a:ln w="9525">
            <a:round/>
            <a:headEnd/>
            <a:tailEnd/>
          </a:ln>
          <a:effectLst/>
          <a:scene3d>
            <a:camera prst="legacyPerspectiveTop">
              <a:rot lat="300000" lon="0" rev="0"/>
            </a:camera>
            <a:lightRig rig="legacyFlat3" dir="b"/>
          </a:scene3d>
          <a:sp3d extrusionH="1801800" prstMaterial="legacyPlastic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ПОВЕСТИ 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БЕЛКИНА</a:t>
            </a:r>
          </a:p>
        </p:txBody>
      </p:sp>
      <p:sp>
        <p:nvSpPr>
          <p:cNvPr id="37895" name="Oval 7">
            <a:hlinkClick r:id="rId3" action="ppaction://hlinksldjump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 rot="-1444190">
            <a:off x="539750" y="1628775"/>
            <a:ext cx="2592388" cy="1152525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 dirty="0">
                <a:solidFill>
                  <a:srgbClr val="000000"/>
                </a:solidFill>
                <a:hlinkClick r:id="rId5" action="ppaction://hlinksldjump"/>
              </a:rPr>
              <a:t>1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37896" name="Oval 8">
            <a:hlinkClick r:id="" action="ppaction://noaction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539750" y="3860800"/>
            <a:ext cx="2592388" cy="1152525"/>
          </a:xfrm>
          <a:prstGeom prst="ellipse">
            <a:avLst/>
          </a:prstGeom>
          <a:solidFill>
            <a:srgbClr val="0066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7897" name="Oval 9">
            <a:hlinkClick r:id="rId6" action="ppaction://hlinksldjump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419475" y="5229225"/>
            <a:ext cx="2592388" cy="115252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7898" name="Oval 10">
            <a:hlinkClick r:id="rId7" action="ppaction://hlinksldjump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6300788" y="4005263"/>
            <a:ext cx="2592387" cy="1152525"/>
          </a:xfrm>
          <a:prstGeom prst="ellipse">
            <a:avLst/>
          </a:prstGeom>
          <a:solidFill>
            <a:srgbClr val="CC00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CC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7899" name="Oval 11">
            <a:hlinkClick r:id="rId8" action="ppaction://hlinksldjump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 rot="1085674">
            <a:off x="6156325" y="1628775"/>
            <a:ext cx="2592388" cy="1152525"/>
          </a:xfrm>
          <a:prstGeom prst="ellipse">
            <a:avLst/>
          </a:prstGeom>
          <a:solidFill>
            <a:srgbClr val="00FFFF"/>
          </a:solidFill>
          <a:ln w="9525"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7900" name="Oval 12">
            <a:hlinkClick r:id="rId9" action="ppaction://hlinksldjump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3419475" y="620713"/>
            <a:ext cx="2592388" cy="1152525"/>
          </a:xfrm>
          <a:prstGeom prst="ellipse">
            <a:avLst/>
          </a:prstGeom>
          <a:solidFill>
            <a:srgbClr val="99FF33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36306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 dirty="0" smtClean="0">
                <a:solidFill>
                  <a:srgbClr val="000000"/>
                </a:solidFill>
              </a:rPr>
              <a:t>2</a:t>
            </a:r>
            <a:endParaRPr lang="ru-RU" sz="6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произведение (1 балл)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Доп. баллы – краткий пересказ сюжета иллюстрации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l.rsl.ru/images/176_povesti_milashevsky_jpg/ill05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88896"/>
            <a:ext cx="8515186" cy="6419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g1.liveinternet.ru/images/attach/c/1/54/990/54990134_1265799713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994" y="214291"/>
            <a:ext cx="515976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kaz-pushkina.ru/poetry/images/izbr/0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793"/>
            <a:ext cx="9144000" cy="6130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llustrators.ru/illustrations/44113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4974" cy="7127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93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Цикл «Повести Белкина»</vt:lpstr>
      <vt:lpstr>Слайд 4</vt:lpstr>
      <vt:lpstr>Узнай произведение (1 балл)</vt:lpstr>
      <vt:lpstr>Слайд 6</vt:lpstr>
      <vt:lpstr>Слайд 7</vt:lpstr>
      <vt:lpstr>Слайд 8</vt:lpstr>
      <vt:lpstr>Слайд 9</vt:lpstr>
      <vt:lpstr>Слайд 10</vt:lpstr>
      <vt:lpstr>Слайд 11</vt:lpstr>
      <vt:lpstr>«Узнай героя» (6 баллов)</vt:lpstr>
      <vt:lpstr>Литературный паззл (конкурс капитанов) (10 баллов)</vt:lpstr>
      <vt:lpstr>Конкурс художников-оформителей (5 баллов)</vt:lpstr>
      <vt:lpstr>Слайд 15</vt:lpstr>
      <vt:lpstr>В театральной студии (инсценированное чтение)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 «Повести И.П. Белкина»</dc:title>
  <dc:creator>Катя</dc:creator>
  <cp:lastModifiedBy>Катя</cp:lastModifiedBy>
  <cp:revision>16</cp:revision>
  <dcterms:created xsi:type="dcterms:W3CDTF">2014-10-29T14:28:25Z</dcterms:created>
  <dcterms:modified xsi:type="dcterms:W3CDTF">2014-10-29T17:00:11Z</dcterms:modified>
</cp:coreProperties>
</file>