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0" r:id="rId4"/>
    <p:sldId id="265" r:id="rId5"/>
    <p:sldId id="267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 varScale="1">
        <p:scale>
          <a:sx n="101" d="100"/>
          <a:sy n="101" d="100"/>
        </p:scale>
        <p:origin x="-2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К.Г. Паустовский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Природа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3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301208"/>
            <a:ext cx="8280920" cy="1296143"/>
          </a:xfrm>
        </p:spPr>
        <p:txBody>
          <a:bodyPr>
            <a:normAutofit/>
          </a:bodyPr>
          <a:lstStyle/>
          <a:p>
            <a:r>
              <a:rPr lang="ru-RU" sz="1600" b="1" i="1" dirty="0" smtClean="0"/>
              <a:t>Особенно хорош спорый дождь на реке. Каждая его капля выбивает в воде круглое углубление, маленькую водяную чашу, подскакивает, снова падает и несколько мгновений, прежде чем исчезнуть, еще видна на дне этой водяной чаши. Капля блестит и похожа на жемчуг.</a:t>
            </a:r>
            <a:endParaRPr lang="ru-RU" sz="16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445224"/>
            <a:ext cx="8352928" cy="1080119"/>
          </a:xfrm>
        </p:spPr>
        <p:txBody>
          <a:bodyPr>
            <a:normAutofit/>
          </a:bodyPr>
          <a:lstStyle/>
          <a:p>
            <a:r>
              <a:rPr lang="ru-RU" sz="1600" b="1" i="1" dirty="0" smtClean="0"/>
              <a:t>А мелкий грибной дождь сонно сыплется из низких туч. Лужи от этого дождя всегда теплые. Он не звенит, а шепчет что-то свое, усыпительное, и чуть заметно возится в кустах, будто трогает мягкой лапкой то один лист, то другой.</a:t>
            </a:r>
            <a:endParaRPr lang="ru-RU" sz="16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_658c2_d38987f9_XL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517232"/>
            <a:ext cx="8280920" cy="100811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О слепом дожде, идущем при солнце, в народе говорят: "Царевна плачет". Сверкающие на солнце капли этого дождя похожи на крупные слезы. А кому же и плакать такими сияющими слезами горя или радости, как не сказочной красавице царевне!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ogd_stenoj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517232"/>
            <a:ext cx="8280920" cy="100811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16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Можно подолгу следить за игрой света во время дождя, за разнообразием звуков - от мерного стука по тесовой крыше и жидкого звона в водосточной трубе до сплошного, напряженного гула, когда дождь льет, как говорится, стеной.</a:t>
            </a:r>
          </a:p>
          <a:p>
            <a:endParaRPr lang="ru-RU" sz="16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11572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301208"/>
            <a:ext cx="9144000" cy="1556792"/>
          </a:xfrm>
        </p:spPr>
        <p:txBody>
          <a:bodyPr>
            <a:noAutofit/>
          </a:bodyPr>
          <a:lstStyle/>
          <a:p>
            <a:r>
              <a:rPr lang="ru-RU" sz="1600" b="1" i="1" dirty="0" smtClean="0"/>
              <a:t>Все это - только ничтожная  часть того, что можно сказать о дожде. Но и этого довольно, чтобы возмутиться словами одного писателя, сказавшего мне с кислой гримасой:</a:t>
            </a:r>
          </a:p>
          <a:p>
            <a:r>
              <a:rPr lang="ru-RU" sz="1600" b="1" i="1" dirty="0" smtClean="0"/>
              <a:t>- Я предпочитаю живые улицы и дома вашей утомительной и мертвой природе. Кроме неприятностей и неудобств, дождь, конечно, ничего не приносит. Вы просто фантазер!</a:t>
            </a:r>
          </a:p>
          <a:p>
            <a:endParaRPr lang="ru-RU" sz="16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ustovskij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0"/>
            <a:ext cx="7200800" cy="623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373216"/>
            <a:ext cx="9144000" cy="1484784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ru-RU" sz="1800" dirty="0" smtClean="0"/>
              <a:t>"</a:t>
            </a:r>
            <a:r>
              <a:rPr lang="ru-RU" sz="1800" b="1" i="1" dirty="0" smtClean="0"/>
              <a:t>Я не променяю Среднюю Россию на самые прославленные и потрясающие красоты земного шара.. Всю нарядность Неаполитанского залива с его пиршеством красок я отдам за мокрый от дождя ивовый куст на песчаном берегу Оки или за извилистую речонку </a:t>
            </a:r>
            <a:r>
              <a:rPr lang="ru-RU" sz="1800" b="1" i="1" dirty="0" err="1" smtClean="0"/>
              <a:t>Таруску</a:t>
            </a:r>
            <a:r>
              <a:rPr lang="ru-RU" sz="1800" b="1" i="1" dirty="0" smtClean="0"/>
              <a:t> - на ее скромных берегах я теперь часто и подолгу живу"</a:t>
            </a:r>
            <a:endParaRPr lang="ru-RU" sz="1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88640"/>
            <a:ext cx="3384376" cy="432048"/>
          </a:xfrm>
        </p:spPr>
        <p:txBody>
          <a:bodyPr/>
          <a:lstStyle/>
          <a:p>
            <a:r>
              <a:rPr lang="ru-RU" dirty="0" smtClean="0"/>
              <a:t>К.Г. Паустовский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908720"/>
            <a:ext cx="3779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Паустовский Константин Георгиевич (1892-1968), русский писатель. Родился 19 (31) мая 1892 в Москве в семье  железнодорожного статистика. Отец, по словам Паустовского, "был неисправимым мечтателем и протестантом", из-за чего постоянно менял места работы. После нескольких переездов семья поселилась в Киеве. Паустовский учился в 1-й Киевской классической гимназии. Когда он был в шестом классе, отец оставил семью, и Паустовский был вынужден самостоятельно зарабатывать на жизнь и учебу репетиторством.                     Природа всегда была в центре внимания К. Паустовского. </a:t>
            </a:r>
            <a:br>
              <a:rPr lang="ru-RU" sz="1600" b="1" dirty="0" smtClean="0"/>
            </a:br>
            <a:r>
              <a:rPr lang="ru-RU" sz="1600" b="1" dirty="0" smtClean="0"/>
              <a:t>Какое бы произведение писателя мы ни раскрыли, везде </a:t>
            </a:r>
            <a:br>
              <a:rPr lang="ru-RU" sz="1600" b="1" dirty="0" smtClean="0"/>
            </a:br>
            <a:r>
              <a:rPr lang="ru-RU" sz="1600" b="1" dirty="0" smtClean="0"/>
              <a:t>персонажей сопровождают ее образы. </a:t>
            </a:r>
          </a:p>
          <a:p>
            <a:endParaRPr lang="ru-RU" sz="1600" b="1" dirty="0"/>
          </a:p>
        </p:txBody>
      </p:sp>
      <p:pic>
        <p:nvPicPr>
          <p:cNvPr id="8" name="Рисунок 7" descr="паустовский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3" y="113792"/>
            <a:ext cx="5040560" cy="6555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</p:spTree>
  </p:cSld>
  <p:clrMapOvr>
    <a:masterClrMapping/>
  </p:clrMapOvr>
  <p:transition advTm="3007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Бакенщик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клевер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5416"/>
            <a:ext cx="9102656" cy="7173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733256"/>
            <a:ext cx="9144000" cy="112474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1600" b="1" i="1" dirty="0" smtClean="0"/>
              <a:t>… в каждой такой траве и в каждом таком цветке большая прелесть заключается. Вот, к  примеру, клевер. Кашкой вы его называете. Ты его нарви, понюхай - он пчелой пахнет. От этого запаха злой человек и тот улыбнется.. </a:t>
            </a:r>
            <a:endParaRPr lang="ru-RU" sz="16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ОМАШКА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331640" y="6237312"/>
            <a:ext cx="6696744" cy="620688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ru-RU" sz="1600" b="1" i="1" dirty="0" smtClean="0"/>
              <a:t>Или, скажем, ромашка. Ведь ее грех сапогом раздавить</a:t>
            </a:r>
            <a:endParaRPr lang="ru-RU" sz="16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ЕДУНИЦА.jpe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6165304"/>
            <a:ext cx="7128792" cy="692695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ru-RU" sz="1600" b="1" i="1" dirty="0" smtClean="0"/>
              <a:t>                                                         А медуница?</a:t>
            </a:r>
            <a:endParaRPr lang="ru-RU" sz="160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онтрава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6309320"/>
            <a:ext cx="8064896" cy="548679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Или сон-трава. Спит она по ночам, голову клонит, тяжелеет от росы.</a:t>
            </a:r>
            <a:endParaRPr lang="ru-RU" sz="16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УПЕНА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5721"/>
            <a:ext cx="9144000" cy="6903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6093296"/>
            <a:ext cx="8496944" cy="764703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</a:rPr>
              <a:t>Или купена. Да вы ее, видать, и не знаете. Лист широкий, твердый, а под ним цветы, как белые колокола. Вот-вот заденешь - и зазвонят. То-то! Это растение приточное. Оно болезнь исцеляет.</a:t>
            </a:r>
            <a:endParaRPr lang="ru-RU" sz="16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8424" y="2636913"/>
            <a:ext cx="216024" cy="3226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2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589240"/>
            <a:ext cx="8136904" cy="100811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chemeClr val="accent4"/>
                </a:solidFill>
              </a:rPr>
              <a:t>Разберемся в нескольких видах дождя, чтобы понять, как оживает слово, когда с ним связаны непосредственные впечатления, и как это помогает писателю безошибочно им пользоваться.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949280"/>
            <a:ext cx="9144000" cy="9087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Чем, например, отличается спорый дождь от грибного?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Слово "спорый" означает - быстрый, скорый. Спорый дождь льется отвесно, сильно. Он всегда приближается с набегающим шумом.</a:t>
            </a:r>
          </a:p>
          <a:p>
            <a:endParaRPr lang="ru-RU" sz="1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309</TotalTime>
  <Words>572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К.Г. Паустовский</vt:lpstr>
      <vt:lpstr>К.Г. Паустовский</vt:lpstr>
      <vt:lpstr> Бакенщик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К.Г. Паустовский</dc:title>
  <dc:creator>Тамара</dc:creator>
  <cp:lastModifiedBy>Кугушев Евгений Васильевич</cp:lastModifiedBy>
  <cp:revision>29</cp:revision>
  <dcterms:created xsi:type="dcterms:W3CDTF">2013-03-28T12:32:15Z</dcterms:created>
  <dcterms:modified xsi:type="dcterms:W3CDTF">2014-11-19T07:53:37Z</dcterms:modified>
</cp:coreProperties>
</file>