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70" r:id="rId3"/>
    <p:sldId id="257" r:id="rId4"/>
    <p:sldId id="258" r:id="rId5"/>
    <p:sldId id="260" r:id="rId6"/>
    <p:sldId id="262" r:id="rId7"/>
    <p:sldId id="263" r:id="rId8"/>
    <p:sldId id="261" r:id="rId9"/>
    <p:sldId id="264" r:id="rId10"/>
    <p:sldId id="265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189E42-DAA0-4A5D-A483-769A9DC714DA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BAE857A-A631-43EB-A629-93CD779AE11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to-name.ru/primeti/12/11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4.jpeg"/><Relationship Id="rId7" Type="http://schemas.openxmlformats.org/officeDocument/2006/relationships/image" Target="../media/image11.jpeg"/><Relationship Id="rId2" Type="http://schemas.openxmlformats.org/officeDocument/2006/relationships/hyperlink" Target="http://to-name.ru/primeti/08/04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 Александр Исаевич    Солженицын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Рисунок 10" descr="iCARXTM2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28604"/>
            <a:ext cx="5214972" cy="39112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500042"/>
            <a:ext cx="4572000" cy="5786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концу 80-х общественное мнение в России по-новому оценило жизнь и творчество Солженицына. В июле 1988 года художник Илья Глазунов выставляет картину "Мистерия XX века", где среди прочих персонажей изображён Солженицын. Писатель Виктор Астафьев в телевизионной передаче упоминает Александра Солженицына и говорит, что когда-нибудь его внук посетит могилу великого писателя и попросит у него прощения за Родину. </a:t>
            </a:r>
          </a:p>
          <a:p>
            <a:r>
              <a:rPr lang="ru-RU" dirty="0" smtClean="0"/>
              <a:t>11 декабря в Москве в Центральном Доме кино состоялся вечер, посвященный 70-летию Солженицына, на котором с приветственными словами выступили А. Смирнов, Ю. Карякин, Ю. Афанасьев. Группа писателей предлагает Секретариату правления Союза писателей СССР восстановить Солженицына в рядах Союза. </a:t>
            </a:r>
            <a:endParaRPr lang="ru-RU" dirty="0"/>
          </a:p>
        </p:txBody>
      </p:sp>
      <p:pic>
        <p:nvPicPr>
          <p:cNvPr id="3" name="Рисунок 2" descr="iCA505F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571612"/>
            <a:ext cx="3090884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57148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2" tooltip="11 декабря народные традиции"/>
              </a:rPr>
              <a:t>11 декабря</a:t>
            </a:r>
            <a:r>
              <a:rPr lang="ru-RU" dirty="0" smtClean="0"/>
              <a:t> 1998 года писатель Александр Исаевич Солженицын был награжден орденом Святого апостола Андрея Первозванного. Писатель отказался от ордена.</a:t>
            </a:r>
          </a:p>
          <a:p>
            <a:r>
              <a:rPr lang="ru-RU" dirty="0" smtClean="0"/>
              <a:t>11 декабря 1998 года президент России Борис Ельцин подписал указ о награждении Александра Солженицына, отмечающего в этот день свое восьмидесятилетие, орденом Святого апостола Андрея Первозванного за выдающиеся заслуги перед Отечеством и большой вклад в мировую литературу. </a:t>
            </a:r>
          </a:p>
          <a:p>
            <a:r>
              <a:rPr lang="ru-RU" dirty="0" smtClean="0"/>
              <a:t>А. Солженицын отказался от ордена, заявив буквально следующее: «От верховной власти, доведшей Россию до нынешнего гибельного состояния, я принять награду не могу», - и добавил: «Может быть, через немалое время эту награду примут сыновья мои».</a:t>
            </a:r>
            <a:endParaRPr lang="ru-RU" dirty="0"/>
          </a:p>
        </p:txBody>
      </p:sp>
      <p:pic>
        <p:nvPicPr>
          <p:cNvPr id="3" name="Рисунок 2" descr="iCABBDBT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000240"/>
            <a:ext cx="4000496" cy="266699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7950" y="785794"/>
            <a:ext cx="164305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Александр Солженицын</a:t>
            </a:r>
            <a:r>
              <a:rPr lang="ru-RU" dirty="0" smtClean="0"/>
              <a:t> скончался в ночь на </a:t>
            </a:r>
            <a:r>
              <a:rPr lang="ru-RU" dirty="0" smtClean="0">
                <a:hlinkClick r:id="rId2" tooltip="народные приметы 4 августа"/>
              </a:rPr>
              <a:t>4 августа</a:t>
            </a:r>
            <a:r>
              <a:rPr lang="ru-RU" dirty="0" smtClean="0"/>
              <a:t> в Москве на 90-м году жизни. По словам сына покойного, Степана, писатель умер дома от «острой сердечной недостаточности».</a:t>
            </a:r>
            <a:endParaRPr lang="ru-RU" dirty="0"/>
          </a:p>
        </p:txBody>
      </p:sp>
      <p:pic>
        <p:nvPicPr>
          <p:cNvPr id="3" name="Рисунок 2" descr="iCANW7YA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1714512" cy="2337971"/>
          </a:xfrm>
          <a:prstGeom prst="rect">
            <a:avLst/>
          </a:prstGeom>
        </p:spPr>
      </p:pic>
      <p:pic>
        <p:nvPicPr>
          <p:cNvPr id="4" name="Рисунок 3" descr="160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000108"/>
            <a:ext cx="1428760" cy="2328879"/>
          </a:xfrm>
          <a:prstGeom prst="rect">
            <a:avLst/>
          </a:prstGeom>
        </p:spPr>
      </p:pic>
      <p:pic>
        <p:nvPicPr>
          <p:cNvPr id="5" name="Рисунок 4" descr="iCARS7WY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2857496"/>
            <a:ext cx="1571636" cy="2481531"/>
          </a:xfrm>
          <a:prstGeom prst="rect">
            <a:avLst/>
          </a:prstGeom>
        </p:spPr>
      </p:pic>
      <p:pic>
        <p:nvPicPr>
          <p:cNvPr id="6" name="Рисунок 5" descr="iCAOY10I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298" y="3071810"/>
            <a:ext cx="1709746" cy="2465980"/>
          </a:xfrm>
          <a:prstGeom prst="rect">
            <a:avLst/>
          </a:prstGeom>
        </p:spPr>
      </p:pic>
      <p:pic>
        <p:nvPicPr>
          <p:cNvPr id="8" name="Рисунок 7" descr="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3372" y="3714752"/>
            <a:ext cx="1958976" cy="2739827"/>
          </a:xfrm>
          <a:prstGeom prst="rect">
            <a:avLst/>
          </a:prstGeom>
        </p:spPr>
      </p:pic>
      <p:pic>
        <p:nvPicPr>
          <p:cNvPr id="9" name="Рисунок 8" descr="iCA3MGVTH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0430" y="357166"/>
            <a:ext cx="1972165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35716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Александр Солженицын родился 11 декабря 1918 года, через шесть месяцев после смерти отца. Детство его мало чем отличается от детских лет его сверстников: маленьким ходит с матерью в церковь, вступает в комсомол, переживает трудности и радости жизни обычного советского школьника. Юный Солженицын -староста класса, любитель футбола, поклонник театра, унаследовав от отца тягу к знаниям, поступает в 1936 году на физико-математический факультет Ростовского университета. С 1939 года он одновременно учится ещё на заочном отделении Московского института истории, философии, литературы. В 1941 году Солженицын заканчивает университет в Ростове и приезжает в Москву на экзамены в МИФЛИ, а 18 октября 1941-го уходит на фронт, сначала простым солдатом, после окончания офицерской школы в Костроме - в звании лейтенанта. </a:t>
            </a:r>
            <a:endParaRPr lang="ru-RU" dirty="0"/>
          </a:p>
        </p:txBody>
      </p:sp>
      <p:pic>
        <p:nvPicPr>
          <p:cNvPr id="3" name="Рисунок 2" descr="160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928670"/>
            <a:ext cx="2743200" cy="44714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92867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1943-ем он получает орден Отечественной войны второй степени, в следующем - орден Красной Звезды, будучи уже капитаном. В 1945-м его переписка с другом "Кокой" попадает под надзор военной контрразведки, раскрывшей "политические негодования" адресатов, обозначавших Ленина уменьшительным "Вовка", а Сталина - кличкой "Пахан". 27 июля 1945 года Солженицын был осуждён на восемь лет исправительно-трудовых лагерей по статье 58-й Уголовного кодекса, пункты 10 и 11. </a:t>
            </a:r>
          </a:p>
          <a:p>
            <a:r>
              <a:rPr lang="ru-RU" dirty="0" smtClean="0"/>
              <a:t>Пережитое этих лет отражено писателем в таких произведениях, как "Олень и </a:t>
            </a:r>
            <a:r>
              <a:rPr lang="ru-RU" dirty="0" err="1" smtClean="0"/>
              <a:t>шалашовка</a:t>
            </a:r>
            <a:r>
              <a:rPr lang="ru-RU" dirty="0" smtClean="0"/>
              <a:t>", "Дороженька", "В круге первом", "Архипелаг ГУЛАГ". </a:t>
            </a:r>
            <a:endParaRPr lang="ru-RU" dirty="0"/>
          </a:p>
        </p:txBody>
      </p:sp>
      <p:pic>
        <p:nvPicPr>
          <p:cNvPr id="3" name="Рисунок 2" descr="iCAW6KAV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142984"/>
            <a:ext cx="34142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428605"/>
            <a:ext cx="507208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1952 году Солженицын принимает участие в </a:t>
            </a:r>
            <a:r>
              <a:rPr lang="ru-RU" dirty="0" err="1" smtClean="0"/>
              <a:t>Экибастузской</a:t>
            </a:r>
            <a:r>
              <a:rPr lang="ru-RU" dirty="0" smtClean="0"/>
              <a:t> "смуте," после которой лагерный хирург в лагерной больнице оперирует его по поводу злокачественной опухоли в паху. Ткань, иссечённую при биопсии, отправляют на анализ в "вольную" лабораторию, результаты теряются, а больной поправляется и через две недели выписывается из больницы. </a:t>
            </a:r>
          </a:p>
          <a:p>
            <a:r>
              <a:rPr lang="ru-RU" dirty="0" smtClean="0"/>
              <a:t>После смерти Сталина Солженицын выходит из лагеря на "вечное </a:t>
            </a:r>
            <a:r>
              <a:rPr lang="ru-RU" dirty="0" err="1" smtClean="0"/>
              <a:t>ссыльнопоселение</a:t>
            </a:r>
            <a:r>
              <a:rPr lang="ru-RU" dirty="0" smtClean="0"/>
              <a:t>" в ауле Кок-Терек. Он снимает угол в глинобитной хатке, знакомится с супругами Зубовыми, врачами, такими же ссыльными, как он сам. Под именем </a:t>
            </a:r>
            <a:r>
              <a:rPr lang="ru-RU" dirty="0" err="1" smtClean="0"/>
              <a:t>Кадминых</a:t>
            </a:r>
            <a:r>
              <a:rPr lang="ru-RU" dirty="0" smtClean="0"/>
              <a:t>   они выведены в "Раковом корпусе", подлинная история их рассказана в "Архипелаге". Осенью болезнь возобновляется, власти позволяют ему выехать в Ташкент на лечение. Позднее Солженицын сознавался друзьям, что в Ташкент он ехал умирать и писал очень много, полагая, "пока он пишет - у него отсрочка". </a:t>
            </a:r>
            <a:endParaRPr lang="ru-RU" dirty="0"/>
          </a:p>
        </p:txBody>
      </p:sp>
      <p:pic>
        <p:nvPicPr>
          <p:cNvPr id="3" name="Рисунок 2" descr="iCARS7WY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00042"/>
            <a:ext cx="2000264" cy="3158312"/>
          </a:xfrm>
          <a:prstGeom prst="rect">
            <a:avLst/>
          </a:prstGeom>
        </p:spPr>
      </p:pic>
      <p:pic>
        <p:nvPicPr>
          <p:cNvPr id="4" name="Рисунок 3" descr="iCAOY10I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2857496"/>
            <a:ext cx="2357454" cy="34001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0"/>
            <a:ext cx="450056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В 1956 году Солженицын реабилитирован решением Верховного Суда СССР, в следующие годы живёт в Рязани и много работает: </a:t>
            </a:r>
          </a:p>
          <a:p>
            <a:r>
              <a:rPr lang="ru-RU" dirty="0" smtClean="0"/>
              <a:t>1959 - "Один день Ивана Денисовича". </a:t>
            </a:r>
            <a:br>
              <a:rPr lang="ru-RU" dirty="0" smtClean="0"/>
            </a:br>
            <a:r>
              <a:rPr lang="ru-RU" dirty="0" smtClean="0"/>
              <a:t>1960 - "Свет, который в себе". </a:t>
            </a:r>
            <a:br>
              <a:rPr lang="ru-RU" dirty="0" smtClean="0"/>
            </a:br>
            <a:r>
              <a:rPr lang="ru-RU" dirty="0" smtClean="0"/>
              <a:t>1961 - " Крохотки" - стихотворения в прозе. </a:t>
            </a:r>
            <a:br>
              <a:rPr lang="ru-RU" dirty="0" smtClean="0"/>
            </a:br>
            <a:r>
              <a:rPr lang="ru-RU" dirty="0" smtClean="0"/>
              <a:t>1962 - "Случай на станции Кочетовка". </a:t>
            </a:r>
            <a:br>
              <a:rPr lang="ru-RU" dirty="0" smtClean="0"/>
            </a:br>
            <a:r>
              <a:rPr lang="ru-RU" dirty="0" smtClean="0"/>
              <a:t>1963 - "Матрёнин двор".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271462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Поощряемый вниманием большой читательской аудитории, Солженицын переживает небывалый творческий подъём -начинает "необыкновенно много сразу": "Архипелаг </a:t>
            </a:r>
            <a:r>
              <a:rPr lang="ru-RU" dirty="0" err="1" smtClean="0"/>
              <a:t>ГУЛаг</a:t>
            </a:r>
            <a:r>
              <a:rPr lang="ru-RU" dirty="0" smtClean="0"/>
              <a:t>", "Раковый корпус", "Круг первый", не оставляя работы учителя физики. </a:t>
            </a:r>
            <a:endParaRPr lang="ru-RU" dirty="0"/>
          </a:p>
        </p:txBody>
      </p:sp>
      <p:pic>
        <p:nvPicPr>
          <p:cNvPr id="5" name="Рисунок 4" descr="160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285860"/>
            <a:ext cx="28575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78579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1967 году "Раковый корпус" получает положительный отзыв Каверина. На открытии Четвёртого Съезда Союза писателей СССР Солженицын обращается к делегатам с открытым письмом, в котором обличает вред цензуры: " Я предлагаю съезду принять требование и добиться упразднения всякой - явной или скрытой -цензуры над художественными произведениями, освободить издательства от повинности получать разрешение на каждый печатный лист". Многим это не понравилось и именно с этих пор, с мая 1967 года, начинается открытая и беспощадная борьба писателя Солженицына против Советской власти (эпизоды этой борьбы описаны в произведении "Бодался телёнок с дубом"). </a:t>
            </a:r>
            <a:endParaRPr lang="ru-RU" dirty="0"/>
          </a:p>
        </p:txBody>
      </p:sp>
      <p:pic>
        <p:nvPicPr>
          <p:cNvPr id="3" name="Рисунок 2" descr="iCAW5CL4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357298"/>
            <a:ext cx="3643338" cy="40183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3504" y="571480"/>
            <a:ext cx="37147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1974 году кампания против Солженицына в прессе достигает наивысшего накала. "Литературная газета" печатает статью "о предательской деятельности А.И. Солженицына". Писатель не сбавляет активности: пишет "Письмо вождям", в котором призывает положить конец идеологической монополии марксизма, в интервью агентству печати </a:t>
            </a:r>
            <a:r>
              <a:rPr lang="ru-RU" dirty="0" err="1" smtClean="0"/>
              <a:t>Си-Би-Эс</a:t>
            </a:r>
            <a:r>
              <a:rPr lang="ru-RU" dirty="0" smtClean="0"/>
              <a:t> критикует тех соотечественников, которые эмигрируют добровольно, объявляет о создании "Русского общественного фонда помощи заключенным и их семьям" (доходы от продажи "Архипелага" полностью будут поступать в этот фонд.). </a:t>
            </a:r>
            <a:endParaRPr lang="ru-RU" dirty="0"/>
          </a:p>
        </p:txBody>
      </p:sp>
      <p:pic>
        <p:nvPicPr>
          <p:cNvPr id="3" name="Рисунок 2" descr="iCAD12LY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500174"/>
            <a:ext cx="2614627" cy="39615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7818" y="714356"/>
            <a:ext cx="35004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13 февраля Солженицына арестовывают и заключают в </a:t>
            </a:r>
            <a:r>
              <a:rPr lang="ru-RU" dirty="0" err="1" smtClean="0"/>
              <a:t>Лефортовскую</a:t>
            </a:r>
            <a:r>
              <a:rPr lang="ru-RU" dirty="0" smtClean="0"/>
              <a:t> тюрьму. С этого времени он лишен советского гражданства и осуждён на изгнание. Специальным самолётом его доставляют в Западную Германию. Солженицын поселяется в Цюрихе, где живёт его адвокат и где он находит следы Ленина в эмиграции. </a:t>
            </a:r>
            <a:endParaRPr lang="ru-RU" dirty="0"/>
          </a:p>
        </p:txBody>
      </p:sp>
      <p:pic>
        <p:nvPicPr>
          <p:cNvPr id="3" name="Рисунок 2" descr="iCASER5V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071546"/>
            <a:ext cx="3419495" cy="43468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4942" y="285728"/>
            <a:ext cx="35719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октябре 1976 Солженицын поселяется в США, в штате Вермонт, близ городка Кавендиш. Он покупает около двадцати гектаров земли, на этом участке, кроме жилого дома, он оборудует библиотеку для хранения рукописей и печатных материалов, посвящённых России. В течение последующих трёх лет Солженицын, стараясь не привлекать к себе внимания, посещает различные университеты Америки, обладающие русскими архивными фондами, и упорно работает над "Красным колесом", переделывает первый "узел" "Августа Четырнадцатого" и пишет два новых романа "Октябрь Шестнадцатого" и "Март Семнадцатого". </a:t>
            </a:r>
            <a:endParaRPr lang="ru-RU" dirty="0"/>
          </a:p>
        </p:txBody>
      </p:sp>
      <p:pic>
        <p:nvPicPr>
          <p:cNvPr id="3" name="Рисунок 2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714356"/>
            <a:ext cx="3632200" cy="508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</TotalTime>
  <Words>1039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 Александр Исаевич    Солженицын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315 школа</dc:creator>
  <cp:lastModifiedBy>315 школа</cp:lastModifiedBy>
  <cp:revision>8</cp:revision>
  <dcterms:created xsi:type="dcterms:W3CDTF">2013-04-22T09:31:21Z</dcterms:created>
  <dcterms:modified xsi:type="dcterms:W3CDTF">2013-04-22T10:44:41Z</dcterms:modified>
</cp:coreProperties>
</file>