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3" r:id="rId3"/>
    <p:sldId id="260" r:id="rId4"/>
    <p:sldId id="263" r:id="rId5"/>
    <p:sldId id="265" r:id="rId6"/>
    <p:sldId id="278" r:id="rId7"/>
    <p:sldId id="274" r:id="rId8"/>
    <p:sldId id="275" r:id="rId9"/>
    <p:sldId id="276" r:id="rId10"/>
    <p:sldId id="261" r:id="rId11"/>
    <p:sldId id="270" r:id="rId12"/>
    <p:sldId id="272" r:id="rId13"/>
    <p:sldId id="266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AEBBF4-1411-4665-8649-ADD8566116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6FFE9-B637-45F1-A732-92B365895D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AB682-A9FD-48C0-9BE7-B587AA55A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542672-7DFB-4583-A6F6-1AE644EEA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E65FC-15EE-405E-84C5-401D57BC5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A391E-745B-45FB-99F0-493203958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CE4F-E777-4E16-8126-D27D7567F9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3E7A8-8D19-4F96-BA8C-2B213E977B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65CE3-1004-4068-9047-A300F48FC7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409811-D052-42CA-8583-AF88D1882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06B9D6-B1E2-42C2-A8BF-E9ED85B53C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5849AC-250E-437C-B438-F9AF492547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620000" cy="1752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Железный век на Алтае»</a:t>
            </a:r>
          </a:p>
        </p:txBody>
      </p:sp>
      <p:pic>
        <p:nvPicPr>
          <p:cNvPr id="2051" name="Picture 7" descr="Картинка 30 из 29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«Древние  гунны»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4" descr="(во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629038" cy="4267200"/>
          </a:xfrm>
          <a:prstGeom prst="rect">
            <a:avLst/>
          </a:prstGeom>
          <a:noFill/>
        </p:spPr>
      </p:pic>
      <p:pic>
        <p:nvPicPr>
          <p:cNvPr id="5" name="Picture 5" descr="(м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899" y="1066800"/>
            <a:ext cx="4167963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Религия гуннов: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rganization Chart 2"/>
          <p:cNvGraphicFramePr>
            <a:graphicFrameLocks/>
          </p:cNvGraphicFramePr>
          <p:nvPr/>
        </p:nvGraphicFramePr>
        <p:xfrm>
          <a:off x="431800" y="1571625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579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Карта: «Государство гуннов».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4" descr="Изображение 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3298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25350" t="41900" r="24207"/>
          <a:stretch>
            <a:fillRect/>
          </a:stretch>
        </p:blipFill>
        <p:spPr bwMode="auto">
          <a:xfrm>
            <a:off x="685800" y="304800"/>
            <a:ext cx="7417307" cy="625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balleria-sarm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4603" y="0"/>
            <a:ext cx="5049397" cy="4191000"/>
          </a:xfrm>
          <a:prstGeom prst="rect">
            <a:avLst/>
          </a:prstGeom>
        </p:spPr>
      </p:pic>
      <p:pic>
        <p:nvPicPr>
          <p:cNvPr id="3" name="Рисунок 2" descr="voinstvennaja_amazo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4024"/>
            <a:ext cx="4038600" cy="56944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4143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762000"/>
            <a:ext cx="5640171" cy="4343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Жилище сарматов -кибитка, обитая войлоком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kibi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3733800"/>
            <a:ext cx="327772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2780386_2673669_r16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28600"/>
            <a:ext cx="4800600" cy="64865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3581400" cy="502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  <a:cs typeface="Aharoni" pitchFamily="2" charset="-79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  <a:t>вооружение :</a:t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  <a:t>короткий, изогнутый лук, колчана, полного стрел; железного меча-акинака, легкого копья или пики с железным наконечником, боевой  топор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  <a:t>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3891182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743200"/>
            <a:ext cx="4953000" cy="38774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поклонялись солнцу, так же как и огню, и верили в его очищающую силу. 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a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981200"/>
            <a:ext cx="4886325" cy="33432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Великое переселение народов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5715000"/>
            <a:ext cx="248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Аттила - царь гуннов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a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20298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xa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4600"/>
            <a:ext cx="5486400" cy="4069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Ранне-скифский</a:t>
            </a:r>
            <a:r>
              <a:rPr lang="ru-RU" dirty="0" smtClean="0"/>
              <a:t> период 8-6 </a:t>
            </a:r>
            <a:r>
              <a:rPr lang="ru-RU" dirty="0" err="1" smtClean="0"/>
              <a:t>в.д.н.э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Скифо-сакский</a:t>
            </a:r>
            <a:r>
              <a:rPr lang="ru-RU" dirty="0" smtClean="0"/>
              <a:t> период 6-2 </a:t>
            </a:r>
            <a:r>
              <a:rPr lang="ru-RU" dirty="0" err="1" smtClean="0"/>
              <a:t>в.д.н.э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Хунно-сарматский</a:t>
            </a:r>
            <a:r>
              <a:rPr lang="ru-RU" dirty="0" smtClean="0"/>
              <a:t> период 2 в.д.н.э.-3 в.н.э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Железный век8 в.д.н.э.-4 в.н.э.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80462" cy="6300787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41288"/>
            <a:ext cx="8620125" cy="615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5874" t="32884" r="14459"/>
          <a:stretch>
            <a:fillRect/>
          </a:stretch>
        </p:blipFill>
        <p:spPr bwMode="auto">
          <a:xfrm>
            <a:off x="381001" y="300943"/>
            <a:ext cx="8497660" cy="6023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382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Модэ</a:t>
            </a:r>
            <a:r>
              <a:rPr lang="ru-RU" dirty="0" smtClean="0">
                <a:solidFill>
                  <a:srgbClr val="FF0000"/>
                </a:solidFill>
              </a:rPr>
              <a:t>, или </a:t>
            </a:r>
            <a:r>
              <a:rPr lang="ru-RU" dirty="0" err="1" smtClean="0">
                <a:solidFill>
                  <a:srgbClr val="FF0000"/>
                </a:solidFill>
              </a:rPr>
              <a:t>Маодунь</a:t>
            </a:r>
            <a:r>
              <a:rPr lang="ru-RU" dirty="0" smtClean="0">
                <a:solidFill>
                  <a:srgbClr val="FF0000"/>
                </a:solidFill>
              </a:rPr>
              <a:t>, Моду (234-174 до н. э.) - основатель империи </a:t>
            </a:r>
            <a:r>
              <a:rPr lang="ru-RU" dirty="0" err="1" smtClean="0">
                <a:solidFill>
                  <a:srgbClr val="FF0000"/>
                </a:solidFill>
              </a:rPr>
              <a:t>Хунну</a:t>
            </a:r>
            <a:r>
              <a:rPr lang="ru-RU" dirty="0" smtClean="0">
                <a:solidFill>
                  <a:srgbClr val="FF0000"/>
                </a:solidFill>
              </a:rPr>
              <a:t> и её правитель (</a:t>
            </a:r>
            <a:r>
              <a:rPr lang="ru-RU" dirty="0" err="1" smtClean="0">
                <a:solidFill>
                  <a:srgbClr val="FF0000"/>
                </a:solidFill>
              </a:rPr>
              <a:t>шаньюй</a:t>
            </a:r>
            <a:r>
              <a:rPr lang="ru-RU" dirty="0" smtClean="0">
                <a:solidFill>
                  <a:srgbClr val="FF0000"/>
                </a:solidFill>
              </a:rPr>
              <a:t>) с 209 по 174 гг. до н. э.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xa-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3557726" cy="48859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12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4256810" cy="331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575580" cy="365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31941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483590"/>
            <a:ext cx="3276601" cy="337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Темник(10.000челолвек)</a:t>
            </a:r>
          </a:p>
          <a:p>
            <a:r>
              <a:rPr lang="ru-RU" dirty="0" smtClean="0"/>
              <a:t>Сотник(100человек)</a:t>
            </a:r>
          </a:p>
          <a:p>
            <a:r>
              <a:rPr lang="ru-RU" dirty="0" smtClean="0"/>
              <a:t>Десятник(10человек)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Войско гуннов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103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Железный век на Алтае»</vt:lpstr>
      <vt:lpstr>Железный век8 в.д.н.э.-4 в.н.э.</vt:lpstr>
      <vt:lpstr>Слайд 3</vt:lpstr>
      <vt:lpstr>Слайд 4</vt:lpstr>
      <vt:lpstr>Слайд 5</vt:lpstr>
      <vt:lpstr>Слайд 6</vt:lpstr>
      <vt:lpstr>Слайд 7</vt:lpstr>
      <vt:lpstr>Слайд 8</vt:lpstr>
      <vt:lpstr>Войско гуннов</vt:lpstr>
      <vt:lpstr>Слайд 10</vt:lpstr>
      <vt:lpstr>Слайд 11</vt:lpstr>
      <vt:lpstr>Слайд 12</vt:lpstr>
      <vt:lpstr>Слайд 13</vt:lpstr>
      <vt:lpstr>Слайд 14</vt:lpstr>
      <vt:lpstr>Жилище сарматов -кибитка, обитая войлоком</vt:lpstr>
      <vt:lpstr> вооружение : короткий, изогнутый лук, колчана, полного стрел; железного меча-акинака, легкого копья или пики с железным наконечником, боевой  топор. </vt:lpstr>
      <vt:lpstr>поклонялись солнцу, так же как и огню, и верили в его очищающую силу. </vt:lpstr>
      <vt:lpstr>Великое переселение народов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</dc:creator>
  <cp:lastModifiedBy>ВИКТОР</cp:lastModifiedBy>
  <cp:revision>24</cp:revision>
  <cp:lastPrinted>1601-01-01T00:00:00Z</cp:lastPrinted>
  <dcterms:created xsi:type="dcterms:W3CDTF">1601-01-01T00:00:00Z</dcterms:created>
  <dcterms:modified xsi:type="dcterms:W3CDTF">2014-10-06T14:12:22Z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