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298" r:id="rId44"/>
    <p:sldId id="297" r:id="rId45"/>
    <p:sldId id="299" r:id="rId46"/>
    <p:sldId id="300" r:id="rId47"/>
    <p:sldId id="303" r:id="rId48"/>
    <p:sldId id="302" r:id="rId49"/>
    <p:sldId id="304" r:id="rId50"/>
    <p:sldId id="305" r:id="rId51"/>
    <p:sldId id="307" r:id="rId52"/>
    <p:sldId id="306" r:id="rId53"/>
    <p:sldId id="308" r:id="rId54"/>
    <p:sldId id="309" r:id="rId55"/>
    <p:sldId id="311" r:id="rId56"/>
    <p:sldId id="310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1F70-9CEA-45B4-BD70-271BA4CAF5E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7E6B-3EE4-4921-B776-CFA3C2CBE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23574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Произведения художественной литературы о животных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714752"/>
            <a:ext cx="6400800" cy="12858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Викторина в картинках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21495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Терёхина Вера Николаевна, учитель русского языка и литературы МОБУ «СОШ с. </a:t>
            </a:r>
            <a:r>
              <a:rPr lang="ru-RU" dirty="0" err="1" smtClean="0"/>
              <a:t>Сальское</a:t>
            </a:r>
            <a:r>
              <a:rPr lang="ru-RU" dirty="0" smtClean="0"/>
              <a:t>» </a:t>
            </a:r>
            <a:r>
              <a:rPr lang="ru-RU" dirty="0" err="1" smtClean="0"/>
              <a:t>Дальнереченского</a:t>
            </a:r>
            <a:r>
              <a:rPr lang="ru-RU" dirty="0" smtClean="0"/>
              <a:t> района Приморского края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User\Рабочий стол\картинки про животных\72492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285860"/>
            <a:ext cx="2997210" cy="435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User\Рабочий стол\картинки про животных\scrn_big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71612"/>
            <a:ext cx="5060024" cy="32004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User\Рабочий стол\картинки про животных\377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500174"/>
            <a:ext cx="2928958" cy="38346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Рабочий стол\картинки про животных\Чаруш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857364"/>
            <a:ext cx="43307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User\Рабочий стол\картинки про животных\charushin-medvezh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928670"/>
            <a:ext cx="3150529" cy="449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User\Рабочий стол\картинки про животных\015labpfjq1300820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428736"/>
            <a:ext cx="3096616" cy="394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картинки про животных\2523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357298"/>
            <a:ext cx="3452094" cy="40696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User\Рабочий стол\картинки про животных\549574_html_m5e7a8c2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71612"/>
            <a:ext cx="5510821" cy="34645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User\Рабочий стол\картинки про животных\1326452974_53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928670"/>
            <a:ext cx="3437560" cy="44630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картинки про животных\1390461601579056791.jpe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2285984" y="1714488"/>
            <a:ext cx="4524380" cy="33932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Уважаемые ребята!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Данная викторина позволит вам вспомнить самые известные художественные произведения русской и зарубежной литературы о животных.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 каждому произведению даются две картинки. На первой картинке дается иллюстрация к какому-либо эпизоду, на второй – обложка книги с названием и автором.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Для участия в викторине вам нужно по первой картинке определить автора и название произведения. Вторая картинка дана для того, чтобы вы могли проверить себя.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Если вы правильно определили автора и название, вы зарабатываете 2 балла, если определили только автора или только название – 1 балл.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Желаем успехов!!!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857364"/>
            <a:ext cx="4190976" cy="3143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User\Рабочий стол\картинки про животных\38864251_973968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285992"/>
            <a:ext cx="3656921" cy="23584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Рабочий стол\картинки про животных\Slon_1977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000108"/>
            <a:ext cx="2883712" cy="36675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User\Рабочий стол\картинки про животных\3477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3414556" cy="3271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User\Рабочий стол\картинки про животных\p1_10205141229220.jp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3500430" y="2000240"/>
            <a:ext cx="2387903" cy="329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User\Рабочий стол\картинки про животных\0011-011-Zajachi-la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857364"/>
            <a:ext cx="2214578" cy="320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User\Рабочий стол\картинки про животных\Paustovs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571612"/>
            <a:ext cx="2769022" cy="3544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Documents and Settings\User\Рабочий стол\картинки про животных\354871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000240"/>
            <a:ext cx="5844927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Documents and Settings\User\Рабочий стол\картинки про животных\020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643050"/>
            <a:ext cx="2702449" cy="3518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Documents and Settings\User\Рабочий стол\картинки про животных\1862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071678"/>
            <a:ext cx="3471320" cy="282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картинки про животных\0_91fbe_cbf19b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071546"/>
            <a:ext cx="5780027" cy="45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Documents and Settings\User\Рабочий стол\картинки про животных\2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142984"/>
            <a:ext cx="3071833" cy="4259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928802"/>
            <a:ext cx="4741764" cy="315327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Documents and Settings\User\Рабочий стол\картинки про животных\7081_html_4bbd0e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857364"/>
            <a:ext cx="229676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User\Рабочий стол\картинки про животных\i_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000240"/>
            <a:ext cx="2562238" cy="33202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User\Рабочий стол\картинки про животных\b3453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714488"/>
            <a:ext cx="2916391" cy="40005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Фотография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643051"/>
            <a:ext cx="2797022" cy="3786214"/>
          </a:xfrm>
          <a:prstGeom prst="rect">
            <a:avLst/>
          </a:prstGeom>
          <a:noFill/>
        </p:spPr>
      </p:pic>
      <p:pic>
        <p:nvPicPr>
          <p:cNvPr id="33798" name="Picture 6" descr="Фотография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643050"/>
            <a:ext cx="2698394" cy="368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Documents and Settings\User\Рабочий стол\картинки про животных\5b37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785926"/>
            <a:ext cx="2896216" cy="36583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Documents and Settings\User\Рабочий стол\картинки про животных\1001191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4071966" cy="42727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User\Рабочий стол\картинки про животных\1003248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714488"/>
            <a:ext cx="2633664" cy="3629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User\Рабочий стол\картинки про животных\4004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3262584" cy="329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7938" algn="ctr">
              <a:buNone/>
            </a:pPr>
            <a:endParaRPr lang="ru-RU" sz="6000" b="1" dirty="0"/>
          </a:p>
        </p:txBody>
      </p:sp>
      <p:pic>
        <p:nvPicPr>
          <p:cNvPr id="1026" name="Picture 2" descr="C:\Documents and Settings\User\Рабочий стол\картинки про животных\0_53c86_2ac9e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642918"/>
            <a:ext cx="4214842" cy="542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Documents and Settings\User\Рабочий стол\картинки про животных\9785352017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3143272" cy="46765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Documents and Settings\User\Рабочий стол\картинки про животных\63660_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571612"/>
            <a:ext cx="3334258" cy="429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Documents and Settings\User\Рабочий стол\картинки про животных\13123650271mobi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500174"/>
            <a:ext cx="2788794" cy="367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Documents and Settings\User\Рабочий стол\картинки про животных\image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928802"/>
            <a:ext cx="2422992" cy="33379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User\Рабочий стол\картинки про животных\1271049349_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785926"/>
            <a:ext cx="2428892" cy="35920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C:\Documents and Settings\User\Рабочий стол\картинки про животных\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643050"/>
            <a:ext cx="2835878" cy="381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Documents and Settings\User\Рабочий стол\картинки про животных\701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052289"/>
            <a:ext cx="3080847" cy="45198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User\Рабочий стол\картинки про животных\imgh16665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857364"/>
            <a:ext cx="2594985" cy="318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C:\Documents and Settings\User\Рабочий стол\картинки про животных\1232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818084"/>
            <a:ext cx="3214710" cy="44330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643050"/>
            <a:ext cx="4476728" cy="33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картинки про животных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000108"/>
            <a:ext cx="3786214" cy="45907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C:\Documents and Settings\User\Рабочий стол\картинки про животных\360de27d7d9536a239e192477080a9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880" y="1071547"/>
            <a:ext cx="2391293" cy="3786214"/>
          </a:xfrm>
          <a:prstGeom prst="rect">
            <a:avLst/>
          </a:prstGeom>
          <a:noFill/>
        </p:spPr>
      </p:pic>
      <p:pic>
        <p:nvPicPr>
          <p:cNvPr id="50179" name="Picture 3" descr="C:\Documents and Settings\User\Рабочий стол\картинки про животных\866d33fb76cd673b3c2e00e765ff1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00108"/>
            <a:ext cx="2521893" cy="389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C:\Documents and Settings\User\Рабочий стол\картинки про животных\68659_html_m61dc62d1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000364" y="1428736"/>
            <a:ext cx="3239446" cy="37606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714488"/>
            <a:ext cx="2786082" cy="3571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Documents and Settings\User\Рабочий стол\викт\02labflf41248464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785926"/>
            <a:ext cx="2982537" cy="367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Documents and Settings\User\Рабочий стол\викт\img_206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167094"/>
            <a:ext cx="2857520" cy="437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4" name="Picture 2" descr="Книги. Настольные Игры. Все Свежие Прайсы Залиты. новинки ни…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000232" y="1785926"/>
            <a:ext cx="498329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300" name="Picture 4" descr="Коваль Ю. - Шамайка &quot; Puzkarapuz.org скачать для детей и род…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643174" y="714356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C:\Documents and Settings\User\Рабочий стол\викт\spirin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643050"/>
            <a:ext cx="3824288" cy="3506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4" name="Picture 4" descr="English4Success KASHTANKA by Anton Chekho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714488"/>
            <a:ext cx="2357454" cy="316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C:\Documents and Settings\User\Рабочий стол\викт\scrn_big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571612"/>
            <a:ext cx="5521202" cy="357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Рассказывающие о животных,населяющих&quot;Телефон&quot;. Это была интересная,трудная и очень большая работ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500174"/>
            <a:ext cx="3286148" cy="424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3730" name="Picture 2" descr="C:\Documents and Settings\User\Рабочий стол\викт\115575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348904"/>
            <a:ext cx="3077868" cy="40089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картинки про животных\marmot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71546"/>
            <a:ext cx="3071820" cy="4644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картинки про животных\36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142984"/>
            <a:ext cx="3500462" cy="448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User\Рабочий стол\картинки про животных\0c0d6808a7319baec7e641c646e03d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142984"/>
            <a:ext cx="3457120" cy="447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127</Words>
  <Application>Microsoft Office PowerPoint</Application>
  <PresentationFormat>Экран (4:3)</PresentationFormat>
  <Paragraphs>9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Произведения художественной литературы о животных</vt:lpstr>
      <vt:lpstr>Уважаемые ребята!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Произведения художественной литературы  о животных</dc:title>
  <dc:creator>User</dc:creator>
  <cp:lastModifiedBy>User</cp:lastModifiedBy>
  <cp:revision>21</cp:revision>
  <dcterms:created xsi:type="dcterms:W3CDTF">2014-12-07T09:08:15Z</dcterms:created>
  <dcterms:modified xsi:type="dcterms:W3CDTF">2014-12-14T11:07:07Z</dcterms:modified>
</cp:coreProperties>
</file>