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64" r:id="rId4"/>
    <p:sldId id="256" r:id="rId5"/>
    <p:sldId id="267" r:id="rId6"/>
    <p:sldId id="257" r:id="rId7"/>
    <p:sldId id="265" r:id="rId8"/>
    <p:sldId id="259" r:id="rId9"/>
    <p:sldId id="266" r:id="rId10"/>
    <p:sldId id="260" r:id="rId11"/>
    <p:sldId id="268" r:id="rId12"/>
    <p:sldId id="261" r:id="rId13"/>
    <p:sldId id="270" r:id="rId14"/>
    <p:sldId id="262" r:id="rId15"/>
    <p:sldId id="269" r:id="rId16"/>
    <p:sldId id="272" r:id="rId17"/>
    <p:sldId id="263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4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ru.wikipedia.org/wiki/%D0%A4%D0%B0%D0%B9%D0%BB:Gudzenko_Semen.jpg" TargetMode="External"/><Relationship Id="rId4" Type="http://schemas.openxmlformats.org/officeDocument/2006/relationships/hyperlink" Target="http://ru.wikipedia.org/wiki/194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.sunhome.ru/UsersGallery/022006/913281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1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F%D0%BE%D1%8D%D1%82" TargetMode="External"/><Relationship Id="rId5" Type="http://schemas.openxmlformats.org/officeDocument/2006/relationships/hyperlink" Target="http://ru.wikipedia.org/wiki/%D0%A1%D0%A1%D0%A1%D0%A0" TargetMode="External"/><Relationship Id="rId4" Type="http://schemas.openxmlformats.org/officeDocument/2006/relationships/hyperlink" Target="http://ru.wikipedia.org/wiki/194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39_%D0%B3%D0%BE%D0%B4" TargetMode="External"/><Relationship Id="rId13" Type="http://schemas.openxmlformats.org/officeDocument/2006/relationships/hyperlink" Target="http://ru.wikipedia.org/wiki/1942_%D0%B3%D0%BE%D0%B4" TargetMode="External"/><Relationship Id="rId3" Type="http://schemas.openxmlformats.org/officeDocument/2006/relationships/hyperlink" Target="http://ru.wikipedia.org/wiki/1919" TargetMode="External"/><Relationship Id="rId7" Type="http://schemas.openxmlformats.org/officeDocument/2006/relationships/hyperlink" Target="http://ru.wikipedia.org/wiki/%D0%9C%D0%BE%D1%81%D0%BA%D0%BE%D0%B2%D1%81%D0%BA%D0%B8%D0%B9_%D0%B3%D0%BE%D1%81%D1%83%D0%B4%D0%B0%D1%80%D1%81%D1%82%D0%B2%D0%B5%D0%BD%D0%BD%D1%8B%D0%B9_%D1%83%D0%BD%D0%B8%D0%B2%D0%B5%D1%80%D1%81%D0%B8%D1%82%D0%B5%D1%82" TargetMode="External"/><Relationship Id="rId12" Type="http://schemas.openxmlformats.org/officeDocument/2006/relationships/hyperlink" Target="http://ru.wikipedia.org/wiki/%D0%A1%D0%BC%D0%BE%D0%BB%D0%B5%D0%BD%D1%81%D0%BA%D0%B0%D1%8F_%D0%BE%D0%B1%D0%BB%D0%B0%D1%81%D1%82%D1%8C" TargetMode="External"/><Relationship Id="rId2" Type="http://schemas.openxmlformats.org/officeDocument/2006/relationships/hyperlink" Target="http://ru.wikipedia.org/wiki/20_%D0%BC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37_%D0%B3%D0%BE%D0%B4" TargetMode="External"/><Relationship Id="rId11" Type="http://schemas.openxmlformats.org/officeDocument/2006/relationships/hyperlink" Target="http://ru.wikipedia.org/wiki/1941_%D0%B3%D0%BE%D0%B4" TargetMode="External"/><Relationship Id="rId5" Type="http://schemas.openxmlformats.org/officeDocument/2006/relationships/hyperlink" Target="http://ru.wikipedia.org/wiki/1942" TargetMode="External"/><Relationship Id="rId10" Type="http://schemas.openxmlformats.org/officeDocument/2006/relationships/hyperlink" Target="http://ru.wikipedia.org/wiki/%D0%90%D0%BD%D1%82%D0%BE%D0%BA%D0%BE%D0%BB%D1%8C%D1%81%D0%BA%D0%B8%D0%B9,_%D0%9F%D0%B0%D0%B2%D0%B5%D0%BB_%D0%93%D1%80%D0%B8%D0%B3%D0%BE%D1%80%D1%8C%D0%B5%D0%B2%D0%B8%D1%87" TargetMode="External"/><Relationship Id="rId4" Type="http://schemas.openxmlformats.org/officeDocument/2006/relationships/hyperlink" Target="http://ru.wikipedia.org/wiki/8_%D1%84%D0%B5%D0%B2%D1%80%D0%B0%D0%BB%D1%8F" TargetMode="External"/><Relationship Id="rId9" Type="http://schemas.openxmlformats.org/officeDocument/2006/relationships/hyperlink" Target="http://ru.wikipedia.org/wiki/%D0%9B%D0%B8%D1%82%D0%B5%D1%80%D0%B0%D1%82%D1%83%D1%80%D0%BD%D1%8B%D0%B9_%D0%B8%D0%BD%D1%81%D1%82%D0%B8%D1%82%D1%83%D1%82_%D0%B8%D0%BC._%D0%90._%D0%9C._%D0%93%D0%BE%D1%80%D1%8C%D0%BA%D0%BE%D0%B3%D0%B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083320"/>
          </a:xfrm>
        </p:spPr>
        <p:txBody>
          <a:bodyPr>
            <a:normAutofit/>
          </a:bodyPr>
          <a:lstStyle/>
          <a:p>
            <a:pPr algn="just"/>
            <a:r>
              <a:rPr lang="ru-RU" sz="9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Строки</a:t>
            </a:r>
            <a:r>
              <a:rPr lang="ru-RU" sz="9600" i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,     </a:t>
            </a:r>
            <a:r>
              <a:rPr lang="ru-RU" sz="60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60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60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пробитые пулей…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42852"/>
            <a:ext cx="3857652" cy="65722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Михаил</a:t>
            </a:r>
            <a:r>
              <a:rPr lang="ru-RU" dirty="0" smtClean="0"/>
              <a:t> </a:t>
            </a:r>
            <a:r>
              <a:rPr lang="ru-RU" b="1" dirty="0" err="1" smtClean="0"/>
              <a:t>Кульчицкий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(1918-1942)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Родился в 1919 году в Харькове.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С первых дней Великой Отечественной войны  в армии.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Погиб под Сталинградом в январе 1943 года. </a:t>
            </a:r>
          </a:p>
        </p:txBody>
      </p:sp>
      <p:pic>
        <p:nvPicPr>
          <p:cNvPr id="5" name="Рисунок 4" descr="Кульчицк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64347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57958"/>
            <a:ext cx="8229600" cy="50004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Е.Е. </a:t>
            </a:r>
            <a:r>
              <a:rPr lang="ru-RU" dirty="0" err="1" smtClean="0"/>
              <a:t>Моисеенко</a:t>
            </a:r>
            <a:r>
              <a:rPr lang="ru-RU" dirty="0" smtClean="0"/>
              <a:t>. </a:t>
            </a:r>
            <a:r>
              <a:rPr lang="ru-RU" b="1" dirty="0" smtClean="0"/>
              <a:t>Победа</a:t>
            </a:r>
            <a:r>
              <a:rPr lang="ru-RU" dirty="0" smtClean="0"/>
              <a:t>. 1970-1972</a:t>
            </a:r>
            <a:endParaRPr lang="ru-RU" dirty="0"/>
          </a:p>
        </p:txBody>
      </p:sp>
      <p:pic>
        <p:nvPicPr>
          <p:cNvPr id="6146" name="Picture 2" descr="K:\66666666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367" y="0"/>
            <a:ext cx="4757266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4071966" cy="635798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Владислав Леонидович Занадворов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Уральский поэт.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Родился он на берегах Камы, в Перми.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Погиб под Сталинградом в ноябрьских боях 1942 года. Было ему в ту пору всего 28 лет.</a:t>
            </a:r>
          </a:p>
          <a:p>
            <a:endParaRPr lang="ru-RU" dirty="0"/>
          </a:p>
        </p:txBody>
      </p:sp>
      <p:pic>
        <p:nvPicPr>
          <p:cNvPr id="4" name="Рисунок 3" descr="http://www.fire-of-war.ru/echo_of_war/p1265/i0255r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66"/>
            <a:ext cx="43577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57958"/>
            <a:ext cx="8229600" cy="50004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М.И. Самсонов. Сестрица. 1954</a:t>
            </a:r>
            <a:endParaRPr lang="ru-RU" dirty="0"/>
          </a:p>
        </p:txBody>
      </p:sp>
      <p:pic>
        <p:nvPicPr>
          <p:cNvPr id="1026" name="Picture 2" descr="K:\888888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0"/>
            <a:ext cx="5121804" cy="6288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4071966" cy="64294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/>
              <a:t>Семён Петрович </a:t>
            </a:r>
            <a:r>
              <a:rPr lang="ru-RU" sz="3600" b="1" dirty="0" err="1" smtClean="0"/>
              <a:t>Гудзенко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( 1922-1953)</a:t>
            </a:r>
          </a:p>
          <a:p>
            <a:pPr>
              <a:buNone/>
            </a:pPr>
            <a:r>
              <a:rPr lang="ru-RU" dirty="0" smtClean="0"/>
              <a:t>.     В </a:t>
            </a:r>
            <a:r>
              <a:rPr lang="ru-RU" u="sng" dirty="0" smtClean="0">
                <a:hlinkClick r:id="rId3" tooltip="1941"/>
              </a:rPr>
              <a:t>1941</a:t>
            </a:r>
            <a:r>
              <a:rPr lang="ru-RU" dirty="0" smtClean="0"/>
              <a:t> году добровольцем ушёл на фронт, в </a:t>
            </a:r>
            <a:r>
              <a:rPr lang="ru-RU" u="sng" dirty="0" smtClean="0">
                <a:hlinkClick r:id="rId4" tooltip="1942"/>
              </a:rPr>
              <a:t>1942</a:t>
            </a:r>
            <a:r>
              <a:rPr lang="ru-RU" dirty="0" smtClean="0"/>
              <a:t> был тяжело ранен. После ранения был фронтовым  </a:t>
            </a:r>
            <a:r>
              <a:rPr lang="ru-RU" dirty="0" err="1" smtClean="0"/>
              <a:t>кор-респондентом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Умер от ран, полу- </a:t>
            </a:r>
            <a:r>
              <a:rPr lang="ru-RU" dirty="0" err="1" smtClean="0"/>
              <a:t>ченных</a:t>
            </a:r>
            <a:r>
              <a:rPr lang="ru-RU" dirty="0" smtClean="0"/>
              <a:t> на войне. </a:t>
            </a:r>
          </a:p>
          <a:p>
            <a:endParaRPr lang="ru-RU" dirty="0"/>
          </a:p>
        </p:txBody>
      </p:sp>
      <p:pic>
        <p:nvPicPr>
          <p:cNvPr id="4" name="Рисунок 3" descr="Gudzenko Semen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214422"/>
            <a:ext cx="485775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96"/>
            <a:ext cx="8229600" cy="42860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М.И. Самсонов. Бойцы Сталинграда. 1983</a:t>
            </a:r>
            <a:endParaRPr lang="ru-RU" dirty="0"/>
          </a:p>
        </p:txBody>
      </p:sp>
      <p:pic>
        <p:nvPicPr>
          <p:cNvPr id="7170" name="Picture 2" descr="K:\7777777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42852"/>
            <a:ext cx="914400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      Георгий Кузьмич</a:t>
            </a:r>
            <a:br>
              <a:rPr lang="ru-RU" b="1" dirty="0" smtClean="0"/>
            </a:br>
            <a:r>
              <a:rPr lang="ru-RU" b="1" dirty="0" smtClean="0"/>
              <a:t>                                    </a:t>
            </a:r>
            <a:r>
              <a:rPr lang="ru-RU" sz="5300" b="1" dirty="0" smtClean="0"/>
              <a:t> Суворов</a:t>
            </a:r>
            <a:r>
              <a:rPr lang="ru-RU" sz="5300" dirty="0" smtClean="0"/>
              <a:t> </a:t>
            </a:r>
            <a:endParaRPr lang="ru-RU" sz="53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Родился в 1919 г. в Хакасии. </a:t>
            </a:r>
          </a:p>
          <a:p>
            <a:endParaRPr lang="ru-RU" b="1" dirty="0" smtClean="0"/>
          </a:p>
          <a:p>
            <a:r>
              <a:rPr lang="ru-RU" b="1" dirty="0" smtClean="0"/>
              <a:t>Погиб в дни наступления войск Ленинградского фронта, при форсировании реки Нарвы, 13 февраля 1944 г. в звании гвардии лейтенанта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9" name="Содержимое 8" descr="http://www.fire-of-war.ru/echo_of_war/stihi-Suvorov/i0233rp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38576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400552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K:\111111111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8765373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Презентацию к  мероприятию </a:t>
            </a:r>
            <a:r>
              <a:rPr lang="ru-RU" sz="3140" dirty="0" smtClean="0"/>
              <a:t>«Строки, пробитые пулей» </a:t>
            </a:r>
            <a:r>
              <a:rPr lang="ru-RU" dirty="0" smtClean="0"/>
              <a:t>составила  </a:t>
            </a:r>
            <a:r>
              <a:rPr lang="ru-RU" dirty="0"/>
              <a:t>учительница русского языка и литературы</a:t>
            </a:r>
          </a:p>
          <a:p>
            <a:r>
              <a:rPr lang="ru-RU" dirty="0"/>
              <a:t> МОБУ СОШ </a:t>
            </a:r>
            <a:br>
              <a:rPr lang="ru-RU" dirty="0"/>
            </a:br>
            <a:r>
              <a:rPr lang="ru-RU" dirty="0"/>
              <a:t>с. Ермекеево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err="1"/>
              <a:t>Галиуллина</a:t>
            </a:r>
            <a:r>
              <a:rPr lang="ru-RU" b="1" i="1" dirty="0"/>
              <a:t> </a:t>
            </a:r>
            <a:r>
              <a:rPr lang="ru-RU" b="1" i="1" dirty="0" err="1"/>
              <a:t>Гузэль</a:t>
            </a:r>
            <a:r>
              <a:rPr lang="ru-RU" b="1" i="1" dirty="0"/>
              <a:t> </a:t>
            </a:r>
            <a:r>
              <a:rPr lang="ru-RU" b="1" i="1" dirty="0" err="1"/>
              <a:t>Кабировна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4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0"/>
            <a:ext cx="464347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а 2 из 37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0"/>
            <a:ext cx="53578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222222222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0"/>
            <a:ext cx="53578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285728"/>
            <a:ext cx="4143404" cy="628654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+mj-lt"/>
                <a:cs typeface="AngsanaUPC" pitchFamily="18" charset="-34"/>
              </a:rPr>
              <a:t>Павел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+mj-lt"/>
                <a:cs typeface="AngsanaUPC" pitchFamily="18" charset="-34"/>
              </a:rPr>
              <a:t>Давыдович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+mj-lt"/>
                <a:cs typeface="AngsanaUPC" pitchFamily="18" charset="-34"/>
              </a:rPr>
              <a:t>Коган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  <a:cs typeface="AngsanaUPC" pitchFamily="18" charset="-34"/>
              </a:rPr>
              <a:t>(</a:t>
            </a:r>
            <a:r>
              <a:rPr lang="ru-RU" b="1" u="sng" dirty="0" smtClean="0">
                <a:solidFill>
                  <a:schemeClr val="tx1"/>
                </a:solidFill>
                <a:latin typeface="+mj-lt"/>
                <a:cs typeface="AngsanaUPC" pitchFamily="18" charset="-34"/>
                <a:hlinkClick r:id="rId3" tooltip="1918"/>
              </a:rPr>
              <a:t>1918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AngsanaUPC" pitchFamily="18" charset="-34"/>
              </a:rPr>
              <a:t>—</a:t>
            </a:r>
            <a:r>
              <a:rPr lang="ru-RU" b="1" u="sng" dirty="0" smtClean="0">
                <a:solidFill>
                  <a:schemeClr val="tx1"/>
                </a:solidFill>
                <a:latin typeface="+mj-lt"/>
                <a:cs typeface="AngsanaUPC" pitchFamily="18" charset="-34"/>
                <a:hlinkClick r:id="rId4" tooltip="1942"/>
              </a:rPr>
              <a:t>1942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AngsanaUPC" pitchFamily="18" charset="-34"/>
              </a:rPr>
              <a:t>)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  <a:cs typeface="AngsanaUPC" pitchFamily="18" charset="-34"/>
              </a:rPr>
              <a:t>Русский </a:t>
            </a:r>
            <a:r>
              <a:rPr lang="ru-RU" sz="2800" u="sng" dirty="0" smtClean="0">
                <a:solidFill>
                  <a:schemeClr val="tx1"/>
                </a:solidFill>
                <a:latin typeface="+mj-lt"/>
                <a:cs typeface="AngsanaUPC" pitchFamily="18" charset="-34"/>
                <a:hlinkClick r:id="rId5" tooltip="СССР"/>
              </a:rPr>
              <a:t>советский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AngsanaUPC" pitchFamily="18" charset="-34"/>
              </a:rPr>
              <a:t> </a:t>
            </a:r>
            <a:r>
              <a:rPr lang="ru-RU" sz="2800" u="sng" dirty="0" smtClean="0">
                <a:solidFill>
                  <a:schemeClr val="tx1"/>
                </a:solidFill>
                <a:latin typeface="+mj-lt"/>
                <a:cs typeface="AngsanaUPC" pitchFamily="18" charset="-34"/>
                <a:hlinkClick r:id="rId6" tooltip="Поэт"/>
              </a:rPr>
              <a:t>поэт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AngsanaUPC" pitchFamily="18" charset="-34"/>
              </a:rPr>
              <a:t> романтического направления.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  <a:cs typeface="AngsanaUPC" pitchFamily="18" charset="-34"/>
              </a:rPr>
              <a:t> Родился 4 июля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  <a:cs typeface="AngsanaUPC" pitchFamily="18" charset="-34"/>
              </a:rPr>
              <a:t>1918 года в Киеве.</a:t>
            </a:r>
          </a:p>
          <a:p>
            <a:r>
              <a:rPr lang="ru-RU" sz="2800" dirty="0" smtClean="0">
                <a:solidFill>
                  <a:schemeClr val="tx1"/>
                </a:solidFill>
                <a:cs typeface="AngsanaUPC" pitchFamily="18" charset="-34"/>
              </a:rPr>
              <a:t> </a:t>
            </a:r>
            <a:endParaRPr lang="ru-RU" sz="2800" dirty="0" smtClean="0">
              <a:solidFill>
                <a:schemeClr val="tx1"/>
              </a:solidFill>
              <a:latin typeface="+mj-lt"/>
              <a:cs typeface="AngsanaUPC" pitchFamily="18" charset="-34"/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Погиб в боях под Новороссийском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23 сентября</a:t>
            </a:r>
            <a:r>
              <a:rPr lang="ru-RU" dirty="0" smtClean="0">
                <a:solidFill>
                  <a:schemeClr val="tx1"/>
                </a:solidFill>
              </a:rPr>
              <a:t> 1942 года</a:t>
            </a:r>
            <a:endParaRPr lang="ru-RU" dirty="0">
              <a:solidFill>
                <a:schemeClr val="tx1"/>
              </a:solidFill>
              <a:latin typeface="+mj-lt"/>
              <a:cs typeface="AngsanaUPC" pitchFamily="18" charset="-34"/>
            </a:endParaRPr>
          </a:p>
        </p:txBody>
      </p:sp>
      <p:pic>
        <p:nvPicPr>
          <p:cNvPr id="4" name="Рисунок 3" descr="koga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14290"/>
            <a:ext cx="4357718" cy="6429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64294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Н.С. </a:t>
            </a:r>
            <a:r>
              <a:rPr lang="ru-RU" dirty="0" err="1" smtClean="0"/>
              <a:t>Присекин</a:t>
            </a:r>
            <a:r>
              <a:rPr lang="ru-RU" dirty="0" smtClean="0"/>
              <a:t>. </a:t>
            </a:r>
            <a:r>
              <a:rPr lang="ru-RU" dirty="0" err="1" smtClean="0"/>
              <a:t>Севостопольцы</a:t>
            </a:r>
            <a:r>
              <a:rPr lang="ru-RU" dirty="0" smtClean="0"/>
              <a:t>. Год 1941-й. </a:t>
            </a:r>
            <a:r>
              <a:rPr lang="ru-RU" sz="2400" dirty="0" smtClean="0"/>
              <a:t>1982</a:t>
            </a:r>
            <a:endParaRPr lang="ru-RU" dirty="0"/>
          </a:p>
        </p:txBody>
      </p:sp>
      <p:pic>
        <p:nvPicPr>
          <p:cNvPr id="5122" name="Picture 2" descr="K:\5555555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9144000" cy="5098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143504" y="142852"/>
            <a:ext cx="3786214" cy="635798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    ВСЕВОЛОД ЭДУАРДОВИЧ БАГРИЦКИЙ </a:t>
            </a:r>
          </a:p>
          <a:p>
            <a:pPr algn="ctr">
              <a:buNone/>
            </a:pPr>
            <a:r>
              <a:rPr lang="ru-RU" b="1" dirty="0" smtClean="0"/>
              <a:t>(1922 - 1942)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Родился Одессе в семье известного советского поэта.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Погиб 26 февраля 1942 года в маленькой деревушке Дубовик Ленинградской области, записывая рассказ политрука.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endParaRPr lang="ru-RU" dirty="0" smtClean="0"/>
          </a:p>
        </p:txBody>
      </p:sp>
      <p:pic>
        <p:nvPicPr>
          <p:cNvPr id="6" name="Рисунок 5" descr="http://www.school1274.ru/museum/photo/bagricki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42915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33333333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5200" b="1" dirty="0" err="1" smtClean="0"/>
              <a:t>Никола́й</a:t>
            </a:r>
            <a:r>
              <a:rPr lang="ru-RU" sz="5200" b="1" dirty="0" smtClean="0"/>
              <a:t> </a:t>
            </a:r>
            <a:r>
              <a:rPr lang="ru-RU" sz="5200" b="1" dirty="0" err="1" smtClean="0"/>
              <a:t>Петро́вич</a:t>
            </a:r>
            <a:r>
              <a:rPr lang="ru-RU" sz="5200" b="1" dirty="0" smtClean="0"/>
              <a:t> </a:t>
            </a:r>
            <a:r>
              <a:rPr lang="ru-RU" sz="5200" b="1" dirty="0" err="1" smtClean="0"/>
              <a:t>Майо́ров</a:t>
            </a:r>
            <a:r>
              <a:rPr lang="ru-RU" sz="5200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r>
              <a:rPr lang="ru-RU" dirty="0" smtClean="0"/>
              <a:t>(</a:t>
            </a:r>
            <a:r>
              <a:rPr lang="ru-RU" u="sng" dirty="0" smtClean="0">
                <a:hlinkClick r:id="rId2" tooltip="20 мая"/>
              </a:rPr>
              <a:t>20 мая</a:t>
            </a:r>
            <a:r>
              <a:rPr lang="ru-RU" dirty="0" smtClean="0"/>
              <a:t>) </a:t>
            </a:r>
            <a:r>
              <a:rPr lang="ru-RU" u="sng" dirty="0" smtClean="0">
                <a:hlinkClick r:id="rId3" tooltip="1919"/>
              </a:rPr>
              <a:t>1919</a:t>
            </a:r>
            <a:r>
              <a:rPr lang="ru-RU" dirty="0" smtClean="0"/>
              <a:t> — </a:t>
            </a:r>
            <a:r>
              <a:rPr lang="ru-RU" u="sng" dirty="0" smtClean="0">
                <a:hlinkClick r:id="rId4" tooltip="8 февраля"/>
              </a:rPr>
              <a:t>8 февраля</a:t>
            </a:r>
            <a:r>
              <a:rPr lang="ru-RU" dirty="0" smtClean="0"/>
              <a:t> </a:t>
            </a:r>
            <a:r>
              <a:rPr lang="ru-RU" u="sng" dirty="0" smtClean="0">
                <a:hlinkClick r:id="rId5" tooltip="1942"/>
              </a:rPr>
              <a:t>1942</a:t>
            </a:r>
            <a:r>
              <a:rPr lang="ru-RU" dirty="0" smtClean="0"/>
              <a:t>) — русский поэт.</a:t>
            </a:r>
          </a:p>
          <a:p>
            <a:r>
              <a:rPr lang="ru-RU" dirty="0" smtClean="0"/>
              <a:t>Родился в деревне </a:t>
            </a:r>
            <a:r>
              <a:rPr lang="ru-RU" dirty="0" err="1" smtClean="0"/>
              <a:t>Дуровка</a:t>
            </a:r>
            <a:r>
              <a:rPr lang="ru-RU" dirty="0" smtClean="0"/>
              <a:t> </a:t>
            </a:r>
            <a:r>
              <a:rPr lang="ru-RU" dirty="0" err="1" smtClean="0"/>
              <a:t>Сызранского</a:t>
            </a:r>
            <a:r>
              <a:rPr lang="ru-RU" dirty="0" smtClean="0"/>
              <a:t> уезда </a:t>
            </a:r>
            <a:r>
              <a:rPr lang="ru-RU" dirty="0" err="1" smtClean="0"/>
              <a:t>Симбирской</a:t>
            </a:r>
            <a:r>
              <a:rPr lang="ru-RU" dirty="0" smtClean="0"/>
              <a:t> губернии в крестьянской семье. С десяти лет жил в городе Иваново. В </a:t>
            </a:r>
            <a:r>
              <a:rPr lang="ru-RU" u="sng" dirty="0" smtClean="0">
                <a:hlinkClick r:id="rId6" tooltip="1937 год"/>
              </a:rPr>
              <a:t>1937 году</a:t>
            </a:r>
            <a:r>
              <a:rPr lang="ru-RU" dirty="0" smtClean="0"/>
              <a:t> поступил на философский факультет </a:t>
            </a:r>
            <a:r>
              <a:rPr lang="ru-RU" u="sng" dirty="0" smtClean="0">
                <a:hlinkClick r:id="rId7" tooltip="Московский государственный университет"/>
              </a:rPr>
              <a:t>Московского государственного университета</a:t>
            </a:r>
            <a:r>
              <a:rPr lang="ru-RU" dirty="0" smtClean="0"/>
              <a:t>. С </a:t>
            </a:r>
            <a:r>
              <a:rPr lang="ru-RU" u="sng" dirty="0" smtClean="0">
                <a:hlinkClick r:id="rId8" tooltip="1939 год"/>
              </a:rPr>
              <a:t>1939 года</a:t>
            </a:r>
            <a:r>
              <a:rPr lang="ru-RU" dirty="0" smtClean="0"/>
              <a:t> одновременно учился в </a:t>
            </a:r>
            <a:r>
              <a:rPr lang="ru-RU" u="sng" dirty="0" smtClean="0">
                <a:hlinkClick r:id="rId9" tooltip="Литературный институт им. А. М. Горького"/>
              </a:rPr>
              <a:t>Литературном институте им. М. Горького</a:t>
            </a:r>
            <a:r>
              <a:rPr lang="ru-RU" dirty="0" smtClean="0"/>
              <a:t>, занимался в поэтическом семинаре </a:t>
            </a:r>
            <a:r>
              <a:rPr lang="ru-RU" u="sng" dirty="0" smtClean="0">
                <a:hlinkClick r:id="rId10" tooltip="Антокольский, Павел Григорьевич"/>
              </a:rPr>
              <a:t>Павла Григорьевича </a:t>
            </a:r>
            <a:r>
              <a:rPr lang="ru-RU" u="sng" dirty="0" err="1" smtClean="0">
                <a:hlinkClick r:id="rId10" tooltip="Антокольский, Павел Григорьевич"/>
              </a:rPr>
              <a:t>Антокольского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октябре </a:t>
            </a:r>
            <a:r>
              <a:rPr lang="ru-RU" u="sng" dirty="0" smtClean="0">
                <a:hlinkClick r:id="rId11" tooltip="1941 год"/>
              </a:rPr>
              <a:t>1941 года</a:t>
            </a:r>
            <a:r>
              <a:rPr lang="ru-RU" dirty="0" smtClean="0"/>
              <a:t> ушёл добровольцем на фронт. Был политруком пулемётной роты 1106-го стрелкового полка 331-й дивизии. Погиб на фронте у деревни </a:t>
            </a:r>
            <a:r>
              <a:rPr lang="ru-RU" dirty="0" err="1" smtClean="0"/>
              <a:t>Баранцево</a:t>
            </a:r>
            <a:r>
              <a:rPr lang="ru-RU" dirty="0" smtClean="0"/>
              <a:t> </a:t>
            </a:r>
            <a:r>
              <a:rPr lang="ru-RU" u="sng" dirty="0" smtClean="0">
                <a:hlinkClick r:id="rId12" tooltip="Смоленская область"/>
              </a:rPr>
              <a:t>Смоленской области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Погиб в </a:t>
            </a:r>
            <a:r>
              <a:rPr lang="ru-RU" u="sng" dirty="0" smtClean="0">
                <a:hlinkClick r:id="rId13" tooltip="1942 год"/>
              </a:rPr>
              <a:t>1942 году</a:t>
            </a:r>
            <a:r>
              <a:rPr lang="ru-RU" dirty="0" smtClean="0"/>
              <a:t>.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96"/>
            <a:ext cx="8258204" cy="4286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М.И. Самсонов. В боях за Отчизну. 1987</a:t>
            </a:r>
            <a:endParaRPr lang="ru-RU" sz="1800" dirty="0"/>
          </a:p>
        </p:txBody>
      </p:sp>
      <p:pic>
        <p:nvPicPr>
          <p:cNvPr id="4098" name="Picture 2" descr="K:\44444444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57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371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Строки,      пробитые пулей…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Георгий Кузьмич                                      Суворов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</cp:lastModifiedBy>
  <cp:revision>59</cp:revision>
  <dcterms:created xsi:type="dcterms:W3CDTF">2010-02-05T14:53:16Z</dcterms:created>
  <dcterms:modified xsi:type="dcterms:W3CDTF">2014-12-19T13:07:53Z</dcterms:modified>
</cp:coreProperties>
</file>