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307" r:id="rId2"/>
    <p:sldId id="309" r:id="rId3"/>
    <p:sldId id="257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262" r:id="rId12"/>
    <p:sldId id="263" r:id="rId13"/>
    <p:sldId id="260" r:id="rId14"/>
    <p:sldId id="26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56" r:id="rId26"/>
    <p:sldId id="258" r:id="rId27"/>
    <p:sldId id="274" r:id="rId28"/>
    <p:sldId id="306" r:id="rId29"/>
    <p:sldId id="276" r:id="rId30"/>
    <p:sldId id="279" r:id="rId31"/>
    <p:sldId id="277" r:id="rId32"/>
    <p:sldId id="278" r:id="rId33"/>
    <p:sldId id="291" r:id="rId34"/>
    <p:sldId id="292" r:id="rId35"/>
    <p:sldId id="288" r:id="rId36"/>
    <p:sldId id="293" r:id="rId37"/>
    <p:sldId id="295" r:id="rId38"/>
    <p:sldId id="296" r:id="rId39"/>
    <p:sldId id="289" r:id="rId40"/>
    <p:sldId id="290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0" autoAdjust="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DE90-FE94-433B-807E-43D8843822D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C21F-B254-43CB-94D7-441ADAD8A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C21F-B254-43CB-94D7-441ADAD8A62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C21F-B254-43CB-94D7-441ADAD8A621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20EE5B-23A6-466A-B83C-DE1FBD6D4EF3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2F09E8-4845-44DD-B0E7-2D45A8E4E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nkwell.za.net/inkwell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eachpro.ru/source/Literatura/!Image/lit01090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900igr.net/datai/literatura/ZHeleznaja-doroga/0011-004-Reproduktsija-s-kartiny-G.Savitskogo-Remontnye-raboty-na-zheleznoj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ihi.ru/pics/2011/06/24/1670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2.ipicture.ru/uploads/20110830/ePPpPgcc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2.bp.blogspot.com/_vYPIDwOMhm4/RxNFdVXTlnI/AAAAAAAADFg/YODBJHU7rXg/s400/gerasimov029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knigosklad.narod.ru/det/bd724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ihi.ru/pics/2011/06/24/167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video.yandex.ru/#search?text=%D0%BF%D0%BE%D1%8D%D1%82%D0%BE%D0%BC%20%D0%BC%D0%BE%D0%B6%D0%B5%D1%88%D1%8C%20%D1%82%D1%8B%20%D0%BD%D0%B5%20%D0%B1%D1%8B%D1%82%D1%8C%20%D0%BD%D0%BE%20%D0%B3%D1%80%D0%B0%D0%B6%D0%B4%D0%B0%D0%BD%D0%B8%D0%BD%D0%BE%D0%BC%20%D0%B1%D1%8B%D1%82%D1%8C%20%D0%BE%D0%B1%D1%8F%D0%B7%D0%B0%D0%BD&amp;where=all&amp;filmId=18649841-01-1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900igr.net/datas/geografija/K-poznaniju-Rossii/0005-005-Volja-i-trud-cheloveka-divnye-diva-tvorjat-N.A.Nekrasov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38/560/38560397_33068494_27137767_pictureco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900igr.net/datai/literatura/Nekrasov/0010-008-Volg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900igr.net/datas/literatura/Nekrasov-Nikolaj/0003-003-V-16-let-Nekrasov-po-nastojaniju-ottsa-poekhal-postupat-v-Peterburg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ihi.ru/pics/2011/06/24/1670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9898"/>
            <a:ext cx="7643866" cy="199753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Литературная викторина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857496"/>
            <a:ext cx="7053282" cy="171451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(жизнь и творчество Н.А.Некрасова)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6" name="Picture 6" descr="Картинка 7 из 25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429132"/>
            <a:ext cx="3143240" cy="2252659"/>
          </a:xfrm>
          <a:prstGeom prst="rect">
            <a:avLst/>
          </a:prstGeom>
          <a:noFill/>
        </p:spPr>
      </p:pic>
      <p:pic>
        <p:nvPicPr>
          <p:cNvPr id="52226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642918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-214338"/>
            <a:ext cx="7406640" cy="1472184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Arno Pro Smbd SmText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Н.Н; Новый поэт,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Перепельский,Савва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Намордников, 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Станицкий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и т.д.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пристрастие, которое наследовал Николай Некрасов от своего отца.</a:t>
            </a:r>
            <a:endParaRPr lang="ru-RU" sz="6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m4-tub-ru.yandex.net/i?id=44920762-2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357430"/>
          </a:xfrm>
          <a:prstGeom prst="rect">
            <a:avLst/>
          </a:prstGeom>
          <a:noFill/>
        </p:spPr>
      </p:pic>
      <p:pic>
        <p:nvPicPr>
          <p:cNvPr id="41988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286388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5025752" cy="45365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Алексея Сергеевича поэт с детства заразился  охотничьей страстью, той самой, которая впоследствии давала ему счастливую возможность искреннего, сердечного сближения с мужиком.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www.novgorod.ru/images/6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909466" cy="435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2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92088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из поэтов Некрасов носил на отзыв свой первый готовящийся  к печати сборник?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а 30 из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2049284" cy="2043608"/>
          </a:xfrm>
          <a:prstGeom prst="rect">
            <a:avLst/>
          </a:prstGeom>
          <a:noFill/>
        </p:spPr>
      </p:pic>
      <p:pic>
        <p:nvPicPr>
          <p:cNvPr id="39938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Василию Андреевичу Жуковскому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Картинка 10 из 5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2708920"/>
            <a:ext cx="2880320" cy="3932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4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1"/>
            <a:ext cx="8229600" cy="4286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Издателем какого журнала становится Н.А.Некрасов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1847 года? </a:t>
            </a:r>
            <a:endParaRPr lang="ru-RU" sz="6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1847-1866г. Некрасов – издатель и редактор журнала «Современник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636"/>
            <a:ext cx="3786182" cy="1857363"/>
          </a:xfrm>
          <a:prstGeom prst="rect">
            <a:avLst/>
          </a:prstGeom>
          <a:noFill/>
        </p:spPr>
      </p:pic>
      <p:pic>
        <p:nvPicPr>
          <p:cNvPr id="37892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509776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 Некрасов вместе с И.И. Панаевым с января 1847 года издаёт журнал «Современник»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Картинка 1 из 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628800"/>
            <a:ext cx="2893641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6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5001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857232"/>
            <a:ext cx="6719142" cy="4643470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ru-RU" dirty="0" smtClean="0"/>
              <a:t>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был суровым критиком первых произведений Н.Некрасова и его идейным учителем?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m8-tub-ru.yandex.net/i?id=393035907-0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857628"/>
            <a:ext cx="2143140" cy="2643206"/>
          </a:xfrm>
          <a:prstGeom prst="rect">
            <a:avLst/>
          </a:prstGeom>
          <a:noFill/>
        </p:spPr>
      </p:pic>
      <p:pic>
        <p:nvPicPr>
          <p:cNvPr id="35844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500702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4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Виссарион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Григорьевич Белинский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Картинка 11 из 4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140968"/>
            <a:ext cx="3024336" cy="344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8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ПРОИЗВЕДЕНИЙ СТРОКИ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215502" cy="37862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лиру 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посвятил народу своему»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im3-tub-ru.yandex.net/i?id=259900704-7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00504"/>
            <a:ext cx="1909769" cy="2857496"/>
          </a:xfrm>
          <a:prstGeom prst="rect">
            <a:avLst/>
          </a:prstGeom>
          <a:noFill/>
        </p:spPr>
      </p:pic>
      <p:pic>
        <p:nvPicPr>
          <p:cNvPr id="33796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357298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84615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викторины:</a:t>
            </a:r>
            <a:br>
              <a:rPr lang="ru-RU" sz="6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каждый правильный ответ команда получает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балл</a:t>
            </a:r>
          </a:p>
          <a:p>
            <a:pPr marL="596646" indent="-514350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Время на обдумывание ответа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минута</a:t>
            </a:r>
          </a:p>
          <a:p>
            <a:pPr marL="596646" indent="-514350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Если команда не отвечает на вопрос –  в игру вступают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болельщики!</a:t>
            </a:r>
          </a:p>
          <a:p>
            <a:pPr marL="596646" indent="-514350">
              <a:buNone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Побеждает команда, набравшая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наибольшее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очков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500702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214338"/>
            <a:ext cx="7719274" cy="1631976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 </a:t>
            </a:r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 «Элегия»</a:t>
            </a:r>
            <a:endParaRPr lang="ru-RU" sz="6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teachpro.ru/source/Literatura/!Image/lit0109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789040"/>
            <a:ext cx="402915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0"/>
            <a:ext cx="171448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ПРОИЗВЕДЕНИЙ СТРОКИ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8050088" cy="486890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«Иди в огонь за честь отчизны,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убежденье, за любовь…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Иди и гибни безупречно.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Умрёшь недаром… Дело прочно,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под ним струится кровь»        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357826"/>
            <a:ext cx="1428750" cy="1066801"/>
          </a:xfrm>
          <a:prstGeom prst="rect">
            <a:avLst/>
          </a:prstGeom>
          <a:noFill/>
        </p:spPr>
      </p:pic>
      <p:pic>
        <p:nvPicPr>
          <p:cNvPr id="30724" name="Picture 4" descr="http://www.lenagold.ru/fon/clipart/p/pero/pred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929198"/>
            <a:ext cx="3643338" cy="16668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 «Поэт и гражданин»</a:t>
            </a:r>
            <a:endParaRPr lang="ru-RU" sz="6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Картинка 11 из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060848"/>
            <a:ext cx="2808312" cy="4465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429264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ПРОИЗВЕДЕНИЙ СТРОКИ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447800"/>
            <a:ext cx="7076332" cy="44100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 русский народ…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Вынесет всё – и широкую, ясную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Грудью дорогу проложит себе.»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а 2 из 4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3524250"/>
            <a:ext cx="2143139" cy="3333750"/>
          </a:xfrm>
          <a:prstGeom prst="rect">
            <a:avLst/>
          </a:prstGeom>
          <a:noFill/>
        </p:spPr>
      </p:pic>
      <p:pic>
        <p:nvPicPr>
          <p:cNvPr id="29702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808" y="1052736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</a:p>
          <a:p>
            <a:pPr>
              <a:buNone/>
            </a:pP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«Железная дорога»</a:t>
            </a:r>
            <a:endParaRPr lang="ru-RU" sz="6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Картинка 16 из 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3214686"/>
            <a:ext cx="2437837" cy="326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428652"/>
            <a:ext cx="7767662" cy="185738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ПРОИЗВЕДЕНИЙ СТРОКИ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«И веря и не веря вновь Мечте высокого призванья, Он проповедует любовь Враждебным словом отрицанья»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8-tub-ru.yandex.net/i?id=375672473-0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786190"/>
            <a:ext cx="2143108" cy="3071810"/>
          </a:xfrm>
          <a:prstGeom prst="rect">
            <a:avLst/>
          </a:prstGeom>
          <a:noFill/>
        </p:spPr>
      </p:pic>
      <p:pic>
        <p:nvPicPr>
          <p:cNvPr id="27652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643578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1143008"/>
            <a:ext cx="7624786" cy="2286016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7335202" cy="310992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</a:p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«Блажен незлобивый поэт»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lib.russportal.ru/image/image/sovremennik1852_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00570"/>
            <a:ext cx="2428860" cy="2357430"/>
          </a:xfrm>
          <a:prstGeom prst="rect">
            <a:avLst/>
          </a:prstGeom>
          <a:noFill/>
        </p:spPr>
      </p:pic>
      <p:pic>
        <p:nvPicPr>
          <p:cNvPr id="7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358114" cy="22145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ПРОИЗВЕДЕНИЙ СТРОКИ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7410472" cy="17453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«Поживешь и попразднуешь вволю, Будет жизнь и полна и легка... Да не то тебе пало на долю: За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неряху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пойдешь мужика»</a:t>
            </a:r>
            <a:r>
              <a:rPr lang="ru-RU" sz="4400" b="1" i="1" dirty="0" smtClean="0"/>
              <a:t>.</a:t>
            </a:r>
            <a:endParaRPr lang="ru-RU" sz="4400" b="1" i="1" dirty="0"/>
          </a:p>
        </p:txBody>
      </p:sp>
      <p:pic>
        <p:nvPicPr>
          <p:cNvPr id="25602" name="Picture 2" descr="http://im7-tub-ru.yandex.net/i?id=134449521-1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00570"/>
            <a:ext cx="2714612" cy="2357430"/>
          </a:xfrm>
          <a:prstGeom prst="rect">
            <a:avLst/>
          </a:prstGeom>
          <a:noFill/>
        </p:spPr>
      </p:pic>
      <p:pic>
        <p:nvPicPr>
          <p:cNvPr id="6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67662" cy="1500174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Стихотворение</a:t>
            </a:r>
          </a:p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«Тройка»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8-tub-ru.yandex.net/i?id=368520827-4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3643306" cy="3000372"/>
          </a:xfrm>
          <a:prstGeom prst="rect">
            <a:avLst/>
          </a:prstGeom>
          <a:noFill/>
        </p:spPr>
      </p:pic>
      <p:pic>
        <p:nvPicPr>
          <p:cNvPr id="6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428750" cy="1142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696224" cy="142873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ПЕРСОНАЖЕЙ Н.НЕКРАСОВА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«Твёрдо знал уже, что будет жить для счастья убогого  и тёмного родного уголка»</a:t>
            </a:r>
          </a:p>
          <a:p>
            <a:endParaRPr lang="ru-RU" sz="6000" dirty="0"/>
          </a:p>
        </p:txBody>
      </p:sp>
      <p:pic>
        <p:nvPicPr>
          <p:cNvPr id="29698" name="Picture 2" descr="Картинка 10 из 361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71942"/>
            <a:ext cx="2000232" cy="2786058"/>
          </a:xfrm>
          <a:prstGeom prst="rect">
            <a:avLst/>
          </a:prstGeom>
          <a:noFill/>
        </p:spPr>
      </p:pic>
      <p:pic>
        <p:nvPicPr>
          <p:cNvPr id="5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b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годы жизни поэта Николая Алексеевича Некрасова.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spbcity.info/img/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924944"/>
            <a:ext cx="2842811" cy="3729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2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66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Гриша </a:t>
            </a:r>
            <a:r>
              <a:rPr lang="ru-RU" sz="4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Добросклонов</a:t>
            </a:r>
            <a:endParaRPr lang="ru-RU" sz="44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«Кому на Руси жить хорошо»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а 8 из 9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429000"/>
            <a:ext cx="2103551" cy="326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624786" cy="183208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ПЕРСОНАЖЕЙ Н.НЕКРАСОВА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7429552" cy="207170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Мог необдуманно произнести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«неразумное резкое слово»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sentido.ru/pictures/poems/fo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643446"/>
            <a:ext cx="2786050" cy="2214554"/>
          </a:xfrm>
          <a:prstGeom prst="rect">
            <a:avLst/>
          </a:prstGeom>
          <a:noFill/>
        </p:spPr>
      </p:pic>
      <p:pic>
        <p:nvPicPr>
          <p:cNvPr id="21510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767662" cy="128586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217392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Сам Н.А. Некрасов.</a:t>
            </a:r>
          </a:p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Стихотворение «Мы с тобой бестолковые люди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pic>
        <p:nvPicPr>
          <p:cNvPr id="20482" name="Picture 2" descr="Картинка 8 из 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4"/>
            <a:ext cx="4500562" cy="2857496"/>
          </a:xfrm>
          <a:prstGeom prst="rect">
            <a:avLst/>
          </a:prstGeom>
          <a:noFill/>
        </p:spPr>
      </p:pic>
      <p:pic>
        <p:nvPicPr>
          <p:cNvPr id="20484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696224" cy="150017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 ПЕРСОНАЖЕЙ Н.НЕКРАСОВА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214554"/>
            <a:ext cx="7339034" cy="2143140"/>
          </a:xfrm>
        </p:spPr>
        <p:txBody>
          <a:bodyPr>
            <a:noAutofit/>
          </a:bodyPr>
          <a:lstStyle/>
          <a:p>
            <a:r>
              <a:rPr lang="ru-RU" sz="5400" dirty="0" smtClean="0"/>
              <a:t>«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…считала себя счастливой, так как у неё «родилось реп до тысячи на небольшой грядке»?</a:t>
            </a:r>
          </a:p>
          <a:p>
            <a:endParaRPr lang="ru-RU" sz="5400" dirty="0"/>
          </a:p>
        </p:txBody>
      </p:sp>
      <p:pic>
        <p:nvPicPr>
          <p:cNvPr id="19458" name="Picture 2" descr="Картинка 14 из 241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1857356" cy="3071810"/>
          </a:xfrm>
          <a:prstGeom prst="rect">
            <a:avLst/>
          </a:prstGeom>
          <a:noFill/>
        </p:spPr>
      </p:pic>
      <p:pic>
        <p:nvPicPr>
          <p:cNvPr id="19460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857280"/>
            <a:ext cx="7124720" cy="2286016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57288" y="1928802"/>
            <a:ext cx="10287072" cy="364333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Старуха,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«Счастливые»,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«Кому на Руси жить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хорошо»</a:t>
            </a:r>
          </a:p>
          <a:p>
            <a:endParaRPr lang="ru-RU" sz="5400" dirty="0"/>
          </a:p>
        </p:txBody>
      </p:sp>
      <p:pic>
        <p:nvPicPr>
          <p:cNvPr id="18434" name="Picture 2" descr="Картинка 5 из 244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3143248"/>
          </a:xfrm>
          <a:prstGeom prst="rect">
            <a:avLst/>
          </a:prstGeom>
          <a:noFill/>
        </p:spPr>
      </p:pic>
      <p:pic>
        <p:nvPicPr>
          <p:cNvPr id="18436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57214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286676" cy="164305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СКАЗАЛ О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НЕКРАСОВЕ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7767662" cy="28575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 знаете ли </a:t>
            </a:r>
          </a:p>
          <a:p>
            <a:pPr algn="ctr"/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вы, что вы поэт – и поэт  истинный?»</a:t>
            </a:r>
          </a:p>
          <a:p>
            <a:endParaRPr lang="ru-RU" dirty="0"/>
          </a:p>
        </p:txBody>
      </p:sp>
      <p:pic>
        <p:nvPicPr>
          <p:cNvPr id="17410" name="Picture 2" descr="http://im5-tub-ru.yandex.net/i?id=386528878-3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14818"/>
            <a:ext cx="4286280" cy="2643182"/>
          </a:xfrm>
          <a:prstGeom prst="rect">
            <a:avLst/>
          </a:prstGeom>
          <a:noFill/>
        </p:spPr>
      </p:pic>
      <p:pic>
        <p:nvPicPr>
          <p:cNvPr id="17412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67662" cy="128586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436324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Виссарион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Григорьевич </a:t>
            </a:r>
          </a:p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Белинский</a:t>
            </a:r>
            <a:endParaRPr lang="ru-RU" sz="5400" b="1" i="1" dirty="0"/>
          </a:p>
        </p:txBody>
      </p:sp>
      <p:pic>
        <p:nvPicPr>
          <p:cNvPr id="4" name="Picture 2" descr="Картинка 33 из 245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571480"/>
            <a:ext cx="3571900" cy="60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696224" cy="14287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СКАЗАЛ О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НЕКРАСОВЕ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000240"/>
            <a:ext cx="7406640" cy="3857652"/>
          </a:xfrm>
        </p:spPr>
        <p:txBody>
          <a:bodyPr>
            <a:normAutofit fontScale="55000" lnSpcReduction="20000"/>
          </a:bodyPr>
          <a:lstStyle/>
          <a:p>
            <a:r>
              <a:rPr lang="ru-RU" sz="7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«Человек брошен в жизнь загадкой для самого себя, каждый день его приближает к уничтожению - страшного и обидного в этом много! На этом одном можно с ума сойти». </a:t>
            </a:r>
          </a:p>
          <a:p>
            <a:endParaRPr lang="ru-RU" dirty="0"/>
          </a:p>
        </p:txBody>
      </p:sp>
      <p:pic>
        <p:nvPicPr>
          <p:cNvPr id="15364" name="Picture 4" descr="http://im0-tub-ru.yandex.net/i?id=435257706-6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929198"/>
            <a:ext cx="3143240" cy="1928802"/>
          </a:xfrm>
          <a:prstGeom prst="rect">
            <a:avLst/>
          </a:prstGeom>
          <a:noFill/>
        </p:spPr>
      </p:pic>
      <p:pic>
        <p:nvPicPr>
          <p:cNvPr id="5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42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1000156"/>
            <a:ext cx="7624786" cy="2214578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850064"/>
            <a:ext cx="4643470" cy="17932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Алексеевич 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Некрасов</a:t>
            </a:r>
          </a:p>
          <a:p>
            <a:endParaRPr lang="ru-RU" sz="5400" dirty="0"/>
          </a:p>
        </p:txBody>
      </p:sp>
      <p:pic>
        <p:nvPicPr>
          <p:cNvPr id="4" name="Picture 2" descr="http://nekrasov.niv.ru/images/tmpl/nekras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6778" y="1142984"/>
            <a:ext cx="3246244" cy="473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839100" cy="1142984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285860"/>
            <a:ext cx="7696224" cy="231680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Кисти какого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художника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принадлежит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данный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портрет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поэта?</a:t>
            </a:r>
          </a:p>
          <a:p>
            <a:endParaRPr lang="ru-RU" sz="4000" b="1" i="1" dirty="0"/>
          </a:p>
        </p:txBody>
      </p:sp>
      <p:pic>
        <p:nvPicPr>
          <p:cNvPr id="4" name="Picture 2" descr="http://www.nearyou.ru/kramsk/t77nekrasov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142984"/>
            <a:ext cx="4230731" cy="534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6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63272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Николай Алексеевич Некрасов родился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Украине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ноября (10 декабря) 1821 года, а  умер 27 декабря 1877 года (8 января 1878 года по новому стилю) в Петербурге.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10 из 361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786322"/>
            <a:ext cx="1785918" cy="2071678"/>
          </a:xfrm>
          <a:prstGeom prst="rect">
            <a:avLst/>
          </a:prstGeom>
          <a:noFill/>
        </p:spPr>
      </p:pic>
      <p:pic>
        <p:nvPicPr>
          <p:cNvPr id="49154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-1071594"/>
            <a:ext cx="7839100" cy="228601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71602" y="1357298"/>
            <a:ext cx="9286940" cy="178595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Ивана  Николаевича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Крамского (1837-1887)- 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художника-мыслителя,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выдающегося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организатора 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жизни, критика,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педагога.</a:t>
            </a:r>
          </a:p>
          <a:p>
            <a:endParaRPr lang="ru-RU" sz="4000" b="1" i="1" dirty="0"/>
          </a:p>
        </p:txBody>
      </p:sp>
      <p:pic>
        <p:nvPicPr>
          <p:cNvPr id="5" name="Picture 4" descr="Картинка 1 из 12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0"/>
            <a:ext cx="3143240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500090"/>
            <a:ext cx="7767662" cy="178595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47149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Знаете ли вы афоризмы Некрасова:</a:t>
            </a:r>
            <a:r>
              <a:rPr lang="ru-RU" sz="5800" b="1" i="1" dirty="0" smtClean="0"/>
              <a:t/>
            </a:r>
            <a:br>
              <a:rPr lang="ru-RU" sz="5800" b="1" i="1" dirty="0" smtClean="0"/>
            </a:br>
            <a:endParaRPr lang="ru-RU" sz="5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7561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«То 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сердце не научится любить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...»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  <p:pic>
        <p:nvPicPr>
          <p:cNvPr id="9217" name="Picture 1" descr="обои для рабочего стола: Сердце с золот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256"/>
            <a:ext cx="3071802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357214"/>
            <a:ext cx="7624786" cy="142876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142984"/>
            <a:ext cx="7692392" cy="3357586"/>
          </a:xfrm>
        </p:spPr>
        <p:txBody>
          <a:bodyPr>
            <a:normAutofit/>
          </a:bodyPr>
          <a:lstStyle/>
          <a:p>
            <a:pPr lvl="0"/>
            <a:r>
              <a:rPr lang="ru-RU" sz="7200" dirty="0" smtClean="0"/>
              <a:t>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«...Которое</a:t>
            </a:r>
          </a:p>
          <a:p>
            <a:pPr lvl="0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устало</a:t>
            </a:r>
          </a:p>
          <a:p>
            <a:pPr lvl="0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ненавидет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ь»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8-tub-ru.yandex.net/i?id=169499256-1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00042"/>
            <a:ext cx="3214678" cy="5572140"/>
          </a:xfrm>
          <a:prstGeom prst="rect">
            <a:avLst/>
          </a:prstGeom>
          <a:noFill/>
        </p:spPr>
      </p:pic>
      <p:pic>
        <p:nvPicPr>
          <p:cNvPr id="9220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286388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285776"/>
            <a:ext cx="7767662" cy="1500198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928934"/>
            <a:ext cx="7406640" cy="3357586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«</a:t>
            </a: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Сейте разумное ... » </a:t>
            </a:r>
            <a:b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5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71547"/>
            <a:ext cx="71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Знаете ли вы афоризмы Некрасова: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5400" dirty="0"/>
          </a:p>
        </p:txBody>
      </p:sp>
      <p:pic>
        <p:nvPicPr>
          <p:cNvPr id="8194" name="Picture 2" descr="http://im4-tub-ru.yandex.net/i?id=291024194-4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00504"/>
            <a:ext cx="3071834" cy="2857496"/>
          </a:xfrm>
          <a:prstGeom prst="rect">
            <a:avLst/>
          </a:prstGeom>
          <a:noFill/>
        </p:spPr>
      </p:pic>
      <p:pic>
        <p:nvPicPr>
          <p:cNvPr id="8196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8147902" cy="3786214"/>
          </a:xfrm>
        </p:spPr>
        <p:txBody>
          <a:bodyPr/>
          <a:lstStyle/>
          <a:p>
            <a:pPr>
              <a:buNone/>
            </a:pPr>
            <a:r>
              <a:rPr lang="ru-RU" sz="7200" b="1" i="1" dirty="0" smtClean="0"/>
              <a:t>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«...доброе, вечное»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im0-tub-ru.yandex.net/i?id=25969275-1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876"/>
            <a:ext cx="4429156" cy="2928958"/>
          </a:xfrm>
          <a:prstGeom prst="rect">
            <a:avLst/>
          </a:prstGeom>
          <a:noFill/>
        </p:spPr>
      </p:pic>
      <p:pic>
        <p:nvPicPr>
          <p:cNvPr id="7174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714404"/>
            <a:ext cx="7767662" cy="1928826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71546"/>
            <a:ext cx="7406640" cy="253111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Знаете ли вы афоризмы Некрасова: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28728" y="3169861"/>
            <a:ext cx="51028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«Поэтом можешь ты не быть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2857488" cy="4000504"/>
          </a:xfrm>
          <a:prstGeom prst="rect">
            <a:avLst/>
          </a:prstGeom>
          <a:noFill/>
        </p:spPr>
      </p:pic>
      <p:pic>
        <p:nvPicPr>
          <p:cNvPr id="6148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67662" cy="128586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14422"/>
            <a:ext cx="7406640" cy="2643206"/>
          </a:xfrm>
        </p:spPr>
        <p:txBody>
          <a:bodyPr>
            <a:normAutofit fontScale="92500"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«...Но гражданином быть обязан»</a:t>
            </a:r>
          </a:p>
          <a:p>
            <a:endParaRPr lang="ru-RU" b="1" i="1" dirty="0"/>
          </a:p>
        </p:txBody>
      </p:sp>
      <p:pic>
        <p:nvPicPr>
          <p:cNvPr id="5122" name="Picture 2" descr="http://im3-tub-ru.yandex.net/i?id=321836398-5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14686"/>
            <a:ext cx="3500462" cy="3643314"/>
          </a:xfrm>
          <a:prstGeom prst="rect">
            <a:avLst/>
          </a:prstGeom>
          <a:noFill/>
        </p:spPr>
      </p:pic>
      <p:pic>
        <p:nvPicPr>
          <p:cNvPr id="6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428750" cy="1285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-214338"/>
            <a:ext cx="7696224" cy="135732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1928826"/>
          </a:xfrm>
        </p:spPr>
        <p:txBody>
          <a:bodyPr>
            <a:normAutofit fontScale="92500" lnSpcReduction="20000"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Знаете ли вы афоризмы Некрасова: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5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428868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Воля и труд человека ...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6-tub-ru.yandex.net/i?id=298486122-3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72008"/>
            <a:ext cx="4143404" cy="2000240"/>
          </a:xfrm>
          <a:prstGeom prst="rect">
            <a:avLst/>
          </a:prstGeom>
          <a:noFill/>
        </p:spPr>
      </p:pic>
      <p:pic>
        <p:nvPicPr>
          <p:cNvPr id="4102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3462" y="-214338"/>
            <a:ext cx="7910538" cy="135732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257176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«...дивные дива творят »</a:t>
            </a:r>
          </a:p>
          <a:p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2 из 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29000"/>
            <a:ext cx="5076825" cy="3214710"/>
          </a:xfrm>
          <a:prstGeom prst="rect">
            <a:avLst/>
          </a:prstGeom>
          <a:noFill/>
        </p:spPr>
      </p:pic>
      <p:pic>
        <p:nvPicPr>
          <p:cNvPr id="3076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/>
              <a:t>Спасибо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214422"/>
            <a:ext cx="6267464" cy="3214710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за участие!</a:t>
            </a:r>
            <a:endParaRPr lang="ru-RU" sz="6600" b="1" i="1" dirty="0"/>
          </a:p>
        </p:txBody>
      </p:sp>
      <p:pic>
        <p:nvPicPr>
          <p:cNvPr id="2054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428750" cy="1066801"/>
          </a:xfrm>
          <a:prstGeom prst="rect">
            <a:avLst/>
          </a:prstGeom>
          <a:noFill/>
        </p:spPr>
      </p:pic>
      <p:pic>
        <p:nvPicPr>
          <p:cNvPr id="1026" name="Picture 2" descr="Картинка 1 из 4165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786058"/>
            <a:ext cx="496252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Где располагалось родовое имение Некрасовых?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im4-tub-ru.yandex.net/i?id=178935586-1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429000"/>
            <a:ext cx="3071834" cy="2786082"/>
          </a:xfrm>
          <a:prstGeom prst="rect">
            <a:avLst/>
          </a:prstGeom>
          <a:noFill/>
        </p:spPr>
      </p:pic>
      <p:pic>
        <p:nvPicPr>
          <p:cNvPr id="48132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8604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-571528"/>
            <a:ext cx="7696224" cy="183208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Родовое имение Некрасовых располагалось в деревне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Грешнево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Ярославской губернии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Картинка 16 из 16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2786050" cy="3629025"/>
          </a:xfrm>
          <a:prstGeom prst="rect">
            <a:avLst/>
          </a:prstGeom>
          <a:noFill/>
        </p:spPr>
      </p:pic>
      <p:pic>
        <p:nvPicPr>
          <p:cNvPr id="47110" name="Picture 6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791199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Какой отцовский наказ нарушил, приехав в Петербург, Николай  Некрасов?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im4-tub-ru.yandex.net/i?id=69308030-3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14884"/>
            <a:ext cx="2214546" cy="2143116"/>
          </a:xfrm>
          <a:prstGeom prst="rect">
            <a:avLst/>
          </a:prstGeom>
          <a:noFill/>
        </p:spPr>
      </p:pic>
      <p:pic>
        <p:nvPicPr>
          <p:cNvPr id="46084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572140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624786" cy="1357298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Arno Pro Smbd SmText" pitchFamily="18" charset="0"/>
                <a:cs typeface="Times New Roman" pitchFamily="18" charset="0"/>
              </a:rPr>
              <a:t>ОТВЕТ</a:t>
            </a:r>
            <a:endParaRPr lang="ru-RU" sz="7200" dirty="0">
              <a:latin typeface="Arno Pro Smbd SmText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Поступить на военную службу в Дворянский полк.</a:t>
            </a:r>
          </a:p>
          <a:p>
            <a:endParaRPr lang="ru-RU" dirty="0"/>
          </a:p>
        </p:txBody>
      </p:sp>
      <p:pic>
        <p:nvPicPr>
          <p:cNvPr id="45058" name="Picture 2" descr="Картинка 3 из 1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4929222" cy="3643314"/>
          </a:xfrm>
          <a:prstGeom prst="rect">
            <a:avLst/>
          </a:prstGeom>
          <a:noFill/>
        </p:spPr>
      </p:pic>
      <p:pic>
        <p:nvPicPr>
          <p:cNvPr id="45060" name="Picture 4" descr="http://im6-tub-ru.yandex.net/i?id=59313590-53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66"/>
            <a:ext cx="1428750" cy="106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ПОЭТА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Под какими псевдонимами писал молодой Некрасов?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Картинка 10 из 361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2786081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7B6B4D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771</TotalTime>
  <Words>611</Words>
  <Application>Microsoft Office PowerPoint</Application>
  <PresentationFormat>Экран (4:3)</PresentationFormat>
  <Paragraphs>146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Солнцестояние</vt:lpstr>
      <vt:lpstr>Литературная викторина</vt:lpstr>
      <vt:lpstr>Условия викторины: </vt:lpstr>
      <vt:lpstr>БИОГРАФИЯ ПОЭТА </vt:lpstr>
      <vt:lpstr>ОТВЕТ</vt:lpstr>
      <vt:lpstr>БИОГРАФИЯ ПОЭТА </vt:lpstr>
      <vt:lpstr>ОТВЕТ</vt:lpstr>
      <vt:lpstr>БИОГРАФИЯ ПОЭТА </vt:lpstr>
      <vt:lpstr>ОТВЕТ</vt:lpstr>
      <vt:lpstr>БИОГРАФИЯ ПОЭТА </vt:lpstr>
      <vt:lpstr>ОТВЕТ</vt:lpstr>
      <vt:lpstr>БИОГРАФИЯ ПОЭТА </vt:lpstr>
      <vt:lpstr>ОТВЕТ</vt:lpstr>
      <vt:lpstr>БИОГРАФИЯ ПОЭТА </vt:lpstr>
      <vt:lpstr>ОТВЕТ</vt:lpstr>
      <vt:lpstr> БИОГРАФИЯ ПОЭТА  </vt:lpstr>
      <vt:lpstr>ОТВЕТ</vt:lpstr>
      <vt:lpstr> БИОГРАФИЯ ПОЭТА  </vt:lpstr>
      <vt:lpstr>ОТВЕТ</vt:lpstr>
      <vt:lpstr>ИЗ КАКИХ ПРОИЗВЕДЕНИЙ СТРОКИ</vt:lpstr>
      <vt:lpstr>ОТВЕТ</vt:lpstr>
      <vt:lpstr>ИЗ КАКИХ ПРОИЗВЕДЕНИЙ СТРОКИ</vt:lpstr>
      <vt:lpstr>ОТВЕТ</vt:lpstr>
      <vt:lpstr>ИЗ КАКИХ ПРОИЗВЕДЕНИЙ СТРОКИ</vt:lpstr>
      <vt:lpstr>ОТВЕТ</vt:lpstr>
      <vt:lpstr>ИЗ КАКИХ ПРОИЗВЕДЕНИЙ СТРОКИ</vt:lpstr>
      <vt:lpstr>ОТВЕТ</vt:lpstr>
      <vt:lpstr>ИЗ КАКИХ ПРОИЗВЕДЕНИЙ СТРОКИ </vt:lpstr>
      <vt:lpstr>ОТВЕТ</vt:lpstr>
      <vt:lpstr>КТО ИЗ ПЕРСОНАЖЕЙ Н.НЕКРАСОВА</vt:lpstr>
      <vt:lpstr>ОТВЕТ</vt:lpstr>
      <vt:lpstr>КТО ИЗ ПЕРСОНАЖЕЙ Н.НЕКРАСОВА</vt:lpstr>
      <vt:lpstr>ОТВЕТ</vt:lpstr>
      <vt:lpstr>КТО ИЗ ПЕРСОНАЖЕЙ Н.НЕКРАСОВА</vt:lpstr>
      <vt:lpstr>ОТВЕТ</vt:lpstr>
      <vt:lpstr>КТО СКАЗАЛ О   Н. НЕКРАСОВЕ</vt:lpstr>
      <vt:lpstr>ОТВЕТ</vt:lpstr>
      <vt:lpstr>КТО СКАЗАЛ О   Н. НЕКРАСОВЕ</vt:lpstr>
      <vt:lpstr>ОТВЕТ</vt:lpstr>
      <vt:lpstr>ФИНАЛ</vt:lpstr>
      <vt:lpstr>ОТВЕТ</vt:lpstr>
      <vt:lpstr>ФИНАЛ</vt:lpstr>
      <vt:lpstr>ОТВЕТ</vt:lpstr>
      <vt:lpstr>ФИНАЛ</vt:lpstr>
      <vt:lpstr>ОТВЕТ</vt:lpstr>
      <vt:lpstr>ФИНАЛ</vt:lpstr>
      <vt:lpstr>ОТВЕТ</vt:lpstr>
      <vt:lpstr>ФИНАЛ</vt:lpstr>
      <vt:lpstr>ОТВЕТ</vt:lpstr>
      <vt:lpstr>Спасибо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ПОЭТА </dc:title>
  <dc:creator>Admin</dc:creator>
  <cp:lastModifiedBy>Admin</cp:lastModifiedBy>
  <cp:revision>84</cp:revision>
  <dcterms:created xsi:type="dcterms:W3CDTF">2005-12-31T22:26:20Z</dcterms:created>
  <dcterms:modified xsi:type="dcterms:W3CDTF">2005-12-31T22:56:46Z</dcterms:modified>
</cp:coreProperties>
</file>