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63" r:id="rId6"/>
    <p:sldId id="259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4C2-66AF-42F5-A5C7-7B07B4D2187A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6823-F29F-4031-BBA2-A99E2DABA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4C2-66AF-42F5-A5C7-7B07B4D2187A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6823-F29F-4031-BBA2-A99E2DABA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4C2-66AF-42F5-A5C7-7B07B4D2187A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6823-F29F-4031-BBA2-A99E2DABA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4C2-66AF-42F5-A5C7-7B07B4D2187A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6823-F29F-4031-BBA2-A99E2DABA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4C2-66AF-42F5-A5C7-7B07B4D2187A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6823-F29F-4031-BBA2-A99E2DABA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4C2-66AF-42F5-A5C7-7B07B4D2187A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6823-F29F-4031-BBA2-A99E2DABA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4C2-66AF-42F5-A5C7-7B07B4D2187A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6823-F29F-4031-BBA2-A99E2DABA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4C2-66AF-42F5-A5C7-7B07B4D2187A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6823-F29F-4031-BBA2-A99E2DABA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4C2-66AF-42F5-A5C7-7B07B4D2187A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6823-F29F-4031-BBA2-A99E2DABA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4C2-66AF-42F5-A5C7-7B07B4D2187A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6823-F29F-4031-BBA2-A99E2DABA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4C2-66AF-42F5-A5C7-7B07B4D2187A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6823-F29F-4031-BBA2-A99E2DABA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144C2-66AF-42F5-A5C7-7B07B4D2187A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6823-F29F-4031-BBA2-A99E2DABA8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857364"/>
            <a:ext cx="76438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«Современный» классный час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071678"/>
            <a:ext cx="83582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Скажи мне – и я забуду.        </a:t>
            </a:r>
          </a:p>
          <a:p>
            <a:pPr marL="533400" indent="-533400"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Покажи мне – и я запомню. </a:t>
            </a:r>
          </a:p>
          <a:p>
            <a:pPr marL="533400" indent="-533400" algn="ctr"/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Дай сделать – и я пойму. </a:t>
            </a:r>
            <a:endParaRPr lang="ru-RU" sz="4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857232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Классный час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одна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 важнейших форм организации воспитательной работы с учащимися. Другими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словами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это время, когда по-настоящему в неформальной обстановке можно что-то сотворить, создать, узнать и обсудить.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Классный час это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не урок,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но…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 не пустая болтовня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>
            <a:spLocks noChangeArrowheads="1"/>
          </p:cNvSpPr>
          <p:nvPr/>
        </p:nvSpPr>
        <p:spPr bwMode="auto">
          <a:xfrm>
            <a:off x="500034" y="500042"/>
            <a:ext cx="7858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современного классного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часа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85926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Пролог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этап психологического настроя и готовности к духовной работе. Проявляется забота об удобстве расположения каждого ученика; выбирается тема занятий; очерчивается цель; мотивация.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>
            <a:spLocks noChangeArrowheads="1"/>
          </p:cNvSpPr>
          <p:nvPr/>
        </p:nvSpPr>
        <p:spPr bwMode="auto">
          <a:xfrm>
            <a:off x="500034" y="500042"/>
            <a:ext cx="7858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современного классного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часа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14488"/>
            <a:ext cx="842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ru-RU" sz="3600" dirty="0" smtClean="0">
                <a:solidFill>
                  <a:srgbClr val="C00000"/>
                </a:solidFill>
              </a:rPr>
              <a:t>    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Этюд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наглядная демонстрация объекта осмысления. Предоставляется для просматривания, прослушивания рисунок, репродукция, ролевая игра как сценическое отражение эпизода жизни, песня, стихи, рассказ фрагмента из художественного произведения и.т.д.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77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4534147" cy="507209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500694" y="1857364"/>
            <a:ext cx="33575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Этап «этюд» классного часа на тему  «Алкоголизм»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>
            <a:spLocks noChangeArrowheads="1"/>
          </p:cNvSpPr>
          <p:nvPr/>
        </p:nvSpPr>
        <p:spPr bwMode="auto">
          <a:xfrm>
            <a:off x="500034" y="500042"/>
            <a:ext cx="7858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современного классного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часа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14488"/>
            <a:ext cx="88582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Экспликация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этап, на котором разворачивается мысль о предмете обсуждения на классном часе, дается точное определение основного понятия, осмысление роли и места присутствия его в жизни человека, способы взаимодействия человека с миром, когда такое явление ему знакомо, характер жизни человека и.т.д.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>
            <a:spLocks noChangeArrowheads="1"/>
          </p:cNvSpPr>
          <p:nvPr/>
        </p:nvSpPr>
        <p:spPr bwMode="auto">
          <a:xfrm>
            <a:off x="500034" y="500042"/>
            <a:ext cx="7858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современного классного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часа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779687"/>
            <a:ext cx="87154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Практикум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упражнения для формирования соответствующих умений, которые позволяют учащимся приняв ценность, внедрить ее в практическую жизнь. Организуется ролевая игра, проводится тренинг, предлагается задание жизненного плана, разыгрывается проблемная ситуация и т.д.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>
            <a:spLocks noChangeArrowheads="1"/>
          </p:cNvSpPr>
          <p:nvPr/>
        </p:nvSpPr>
        <p:spPr bwMode="auto">
          <a:xfrm>
            <a:off x="500034" y="500042"/>
            <a:ext cx="7858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современного классного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часа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428868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рассуждения о пользе проведенного группового дела: отмечают интересное, главное, сомнительное, полезное, высказывают родившиеся суждения, подводят итоги и.т.д.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928802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algn="just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может научиться играть на флейте, не приставив ее к губам. </a:t>
            </a:r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(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Сократ)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260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2010-11-28T16:42:51Z</dcterms:created>
  <dcterms:modified xsi:type="dcterms:W3CDTF">2010-11-28T17:22:55Z</dcterms:modified>
</cp:coreProperties>
</file>