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2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1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776288"/>
            <a:ext cx="8572560" cy="1470025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chemeClr val="tx2">
                    <a:lumMod val="90000"/>
                  </a:schemeClr>
                </a:solidFill>
              </a:rPr>
              <a:t>Кил</a:t>
            </a:r>
            <a:r>
              <a:rPr lang="tt-RU" sz="4800" smtClean="0">
                <a:solidFill>
                  <a:schemeClr val="tx2">
                    <a:lumMod val="90000"/>
                  </a:schemeClr>
                </a:solidFill>
              </a:rPr>
              <a:t>әчәгебез үз кулыбызда!</a:t>
            </a:r>
            <a:endParaRPr lang="ru-RU" sz="4800" dirty="0" smtClean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643314"/>
            <a:ext cx="8062912" cy="175260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dirty="0" smtClean="0"/>
              <a:t>Здоровый образ жизни — образ жизни человека, направленный на профилактику болезней и укрепление </a:t>
            </a:r>
            <a:r>
              <a:rPr lang="ru-RU" b="1" u="sng" dirty="0" smtClean="0"/>
              <a:t>здоровья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Дорофеева\Desktop\ЗОЖ\famaly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5072074"/>
            <a:ext cx="2203618" cy="16430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186598" y="-2543556"/>
            <a:ext cx="1066800" cy="6153912"/>
          </a:xfrm>
        </p:spPr>
        <p:txBody>
          <a:bodyPr/>
          <a:lstStyle/>
          <a:p>
            <a:r>
              <a:rPr lang="tt-RU" dirty="0" smtClean="0">
                <a:solidFill>
                  <a:schemeClr val="tx2">
                    <a:lumMod val="90000"/>
                  </a:schemeClr>
                </a:solidFill>
              </a:rPr>
              <a:t>Сайла!</a:t>
            </a:r>
            <a:endParaRPr lang="ru-RU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rot="5400000">
            <a:off x="6531769" y="-1031099"/>
            <a:ext cx="581024" cy="4643438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 rot="5400000">
            <a:off x="1959769" y="-959661"/>
            <a:ext cx="581024" cy="450056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Дорофеева\Desktop\semya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06" y="1655431"/>
            <a:ext cx="4429156" cy="34880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/>
        </p:spPr>
      </p:pic>
      <p:pic>
        <p:nvPicPr>
          <p:cNvPr id="1030" name="Picture 6" descr="C:\Users\Дорофеева\Desktop\ЗОЖ\positive-psychology-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43702" y="4757232"/>
            <a:ext cx="2529456" cy="1957916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/>
        </p:spPr>
      </p:pic>
      <p:pic>
        <p:nvPicPr>
          <p:cNvPr id="1031" name="Picture 7" descr="C:\Users\Дорофеева\Desktop\ЗОЖ\40118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3439" y="4714908"/>
            <a:ext cx="1928825" cy="200024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/>
        </p:spPr>
      </p:pic>
      <p:pic>
        <p:nvPicPr>
          <p:cNvPr id="1032" name="Picture 8" descr="C:\Users\Дорофеева\Desktop\ЗОЖ\2-nwf-family-run-lg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420953" y="5214950"/>
            <a:ext cx="2008171" cy="150019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/>
        </p:spPr>
      </p:pic>
      <p:pic>
        <p:nvPicPr>
          <p:cNvPr id="1029" name="Picture 5" descr="C:\Users\Дорофеева\Desktop\ЗОЖ\istock_000000597600small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643438" y="1643050"/>
            <a:ext cx="4500562" cy="2888076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t-RU" dirty="0" smtClean="0"/>
              <a:t>Аң штурмы кагыйдәләре: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8358" indent="-514350">
              <a:buAutoNum type="arabicPeriod"/>
            </a:pPr>
            <a:r>
              <a:rPr lang="tt-RU" dirty="0" smtClean="0"/>
              <a:t>Үз фикереңне төгәл һәм ачык итеп әйт;</a:t>
            </a:r>
          </a:p>
          <a:p>
            <a:pPr marL="578358" indent="-514350">
              <a:buAutoNum type="arabicPeriod"/>
            </a:pPr>
            <a:r>
              <a:rPr lang="tt-RU" dirty="0" smtClean="0"/>
              <a:t>Фикерләрне кабатлама;</a:t>
            </a:r>
          </a:p>
          <a:p>
            <a:pPr marL="578358" indent="-514350">
              <a:buAutoNum type="arabicPeriod"/>
            </a:pPr>
            <a:r>
              <a:rPr lang="tt-RU" dirty="0" smtClean="0"/>
              <a:t>Фикерләр, идеяләр никадәр күбрәк булса, шулкадәр яхшырак;</a:t>
            </a:r>
          </a:p>
          <a:p>
            <a:pPr marL="578358" indent="-514350">
              <a:buAutoNum type="arabicPeriod"/>
            </a:pPr>
            <a:r>
              <a:rPr lang="tt-RU" dirty="0" smtClean="0"/>
              <a:t>Проблеманы төрле яктан ачып кара;</a:t>
            </a:r>
          </a:p>
          <a:p>
            <a:pPr marL="578358" indent="-514350">
              <a:buAutoNum type="arabicPeriod"/>
            </a:pPr>
            <a:r>
              <a:rPr lang="tt-RU" dirty="0" smtClean="0"/>
              <a:t>Фикерләр бәяләнми, тәнкыйт</a:t>
            </a:r>
            <a:r>
              <a:rPr lang="ru-RU" dirty="0" err="1" smtClean="0"/>
              <a:t>ь</a:t>
            </a:r>
            <a:r>
              <a:rPr lang="tt-RU" dirty="0" smtClean="0"/>
              <a:t>ләнми.</a:t>
            </a:r>
          </a:p>
          <a:p>
            <a:pPr marL="578358" indent="-514350">
              <a:buAutoNum type="arabicPeriod"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t-RU" dirty="0" smtClean="0"/>
              <a:t>Сәламәт яшәү кагыйдәләре: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2910" y="1643050"/>
            <a:ext cx="7429552" cy="3786214"/>
          </a:xfrm>
        </p:spPr>
        <p:txBody>
          <a:bodyPr>
            <a:normAutofit/>
          </a:bodyPr>
          <a:lstStyle/>
          <a:p>
            <a:r>
              <a:rPr lang="tt-RU" sz="2400" dirty="0" smtClean="0">
                <a:solidFill>
                  <a:schemeClr val="tx2">
                    <a:lumMod val="90000"/>
                  </a:schemeClr>
                </a:solidFill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tt-RU" sz="2400" dirty="0" smtClean="0">
                <a:solidFill>
                  <a:schemeClr val="tx2">
                    <a:lumMod val="90000"/>
                  </a:schemeClr>
                </a:solidFill>
              </a:rPr>
              <a:t>Дөрес туклану;</a:t>
            </a:r>
          </a:p>
          <a:p>
            <a:pPr>
              <a:buFont typeface="Arial" pitchFamily="34" charset="0"/>
              <a:buChar char="•"/>
            </a:pPr>
            <a:r>
              <a:rPr lang="tt-RU" sz="2400" dirty="0" smtClean="0">
                <a:solidFill>
                  <a:schemeClr val="tx2">
                    <a:lumMod val="90000"/>
                  </a:schemeClr>
                </a:solidFill>
              </a:rPr>
              <a:t>Йокы кагыйдәләрен  үтәү;</a:t>
            </a:r>
          </a:p>
          <a:p>
            <a:pPr>
              <a:buFont typeface="Arial" pitchFamily="34" charset="0"/>
              <a:buChar char="•"/>
            </a:pPr>
            <a:r>
              <a:rPr lang="tt-RU" sz="2400" dirty="0" smtClean="0">
                <a:solidFill>
                  <a:schemeClr val="tx2">
                    <a:lumMod val="90000"/>
                  </a:schemeClr>
                </a:solidFill>
              </a:rPr>
              <a:t>Кызыклы, мавыктыргыч яшәү   образы;</a:t>
            </a:r>
            <a:endParaRPr lang="ru-RU" sz="2400" dirty="0" smtClean="0">
              <a:solidFill>
                <a:schemeClr val="tx2">
                  <a:lumMod val="9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tt-RU" sz="2400" dirty="0" smtClean="0">
                <a:solidFill>
                  <a:schemeClr val="tx2">
                    <a:lumMod val="90000"/>
                  </a:schemeClr>
                </a:solidFill>
              </a:rPr>
              <a:t>Зарарлы гадәтләрдән баш тарту;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t-RU" dirty="0" smtClean="0"/>
              <a:t>Тәмәке тарту сәбәпләре: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t-RU" dirty="0" smtClean="0"/>
          </a:p>
          <a:p>
            <a:endParaRPr lang="tt-RU" dirty="0" smtClean="0"/>
          </a:p>
          <a:p>
            <a:endParaRPr lang="tt-RU" dirty="0" smtClean="0"/>
          </a:p>
          <a:p>
            <a:endParaRPr lang="tt-RU" dirty="0" smtClean="0"/>
          </a:p>
          <a:p>
            <a:r>
              <a:rPr lang="tt-RU" dirty="0" smtClean="0"/>
              <a:t>Тәмәке тартмау сәбәпләре: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5157800"/>
          </a:xfrm>
        </p:spPr>
        <p:txBody>
          <a:bodyPr>
            <a:normAutofit fontScale="90000"/>
          </a:bodyPr>
          <a:lstStyle/>
          <a:p>
            <a:r>
              <a:rPr lang="tt-RU" dirty="0" smtClean="0"/>
              <a:t>Синквейн төзү кагыйдәләре.</a:t>
            </a:r>
            <a:br>
              <a:rPr lang="tt-RU" dirty="0" smtClean="0"/>
            </a:br>
            <a:r>
              <a:rPr lang="tt-RU" dirty="0" smtClean="0"/>
              <a:t>1. Төп сүз</a:t>
            </a:r>
            <a:br>
              <a:rPr lang="tt-RU" dirty="0" smtClean="0"/>
            </a:br>
            <a:r>
              <a:rPr lang="tt-RU" dirty="0" smtClean="0"/>
              <a:t>2. Төп сүзне ачыклаучы  ике сыйфат</a:t>
            </a:r>
            <a:br>
              <a:rPr lang="tt-RU" dirty="0" smtClean="0"/>
            </a:br>
            <a:r>
              <a:rPr lang="tt-RU" dirty="0" smtClean="0"/>
              <a:t>3. Төп сүзне ачыклаучы  өч фигыл</a:t>
            </a:r>
            <a:r>
              <a:rPr lang="ru-RU" dirty="0" err="1" smtClean="0"/>
              <a:t>ь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4. </a:t>
            </a:r>
            <a:r>
              <a:rPr lang="tt-RU" dirty="0" smtClean="0"/>
              <a:t>Төп сүзне ачыклаучы  тотрыклы сүзтезмә яки җөмлә</a:t>
            </a:r>
            <a:br>
              <a:rPr lang="tt-RU" dirty="0" smtClean="0"/>
            </a:br>
            <a:r>
              <a:rPr lang="tt-RU" dirty="0" smtClean="0"/>
              <a:t>5. Синонимы, башкача әйтелеше</a:t>
            </a:r>
            <a:br>
              <a:rPr lang="tt-RU" dirty="0" smtClean="0"/>
            </a:br>
            <a:r>
              <a:rPr lang="tt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108</TotalTime>
  <Words>83</Words>
  <PresentationFormat>Экран (4:3)</PresentationFormat>
  <Paragraphs>22</Paragraphs>
  <Slides>6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Яркая</vt:lpstr>
      <vt:lpstr>Киләчәгебез үз кулыбызда!</vt:lpstr>
      <vt:lpstr>Сайла!</vt:lpstr>
      <vt:lpstr>Аң штурмы кагыйдәләре:</vt:lpstr>
      <vt:lpstr>Сәламәт яшәү кагыйдәләре:</vt:lpstr>
      <vt:lpstr>Тәмәке тарту сәбәпләре:</vt:lpstr>
      <vt:lpstr>Синквейн төзү кагыйдәләре. 1. Төп сүз 2. Төп сүзне ачыклаучы  ике сыйфат 3. Төп сүзне ачыклаучы  өч фигыль  4. Төп сүзне ачыклаучы  тотрыклы сүзтезмә яки җөмлә 5. Синонимы, башкача әйтелеше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Мой здоровый образ жизни</dc:title>
  <dc:creator>Дорофеева</dc:creator>
  <cp:lastModifiedBy>Сабирова</cp:lastModifiedBy>
  <cp:revision>14</cp:revision>
  <dcterms:created xsi:type="dcterms:W3CDTF">2013-01-14T05:09:02Z</dcterms:created>
  <dcterms:modified xsi:type="dcterms:W3CDTF">2013-01-15T07:18:21Z</dcterms:modified>
</cp:coreProperties>
</file>