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80" r:id="rId3"/>
    <p:sldId id="274" r:id="rId4"/>
    <p:sldId id="278" r:id="rId5"/>
    <p:sldId id="279" r:id="rId6"/>
    <p:sldId id="28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t>10.01.2013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10.01.2013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10.01.2013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t>10.01.2013</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t>10.01.2013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10.01.2013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10.01.2013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t>10.01.2013</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10.01.2013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t>10.01.2013</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t>10.01.2013</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t>10.01.2013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r>
              <a:rPr lang="ru-RU" dirty="0"/>
              <a:t>1. Азбука безопасности</a:t>
            </a:r>
            <a:br>
              <a:rPr lang="ru-RU" dirty="0"/>
            </a:br>
            <a:r>
              <a:rPr lang="ru-RU" dirty="0"/>
              <a:t/>
            </a:r>
            <a:br>
              <a:rPr lang="ru-RU" dirty="0"/>
            </a:br>
            <a:r>
              <a:rPr lang="ru-RU" dirty="0"/>
              <a:t>2. Антивирусная программа  </a:t>
            </a:r>
            <a:r>
              <a:rPr lang="ru-RU" i="1" dirty="0" err="1"/>
              <a:t>Microsoft</a:t>
            </a:r>
            <a:r>
              <a:rPr lang="ru-RU" i="1" dirty="0"/>
              <a:t> </a:t>
            </a:r>
            <a:r>
              <a:rPr lang="ru-RU" i="1" dirty="0" err="1"/>
              <a:t>Security</a:t>
            </a:r>
            <a:r>
              <a:rPr lang="ru-RU" i="1" dirty="0"/>
              <a:t> </a:t>
            </a:r>
            <a:r>
              <a:rPr lang="ru-RU" i="1" dirty="0" err="1"/>
              <a:t>Essentials</a:t>
            </a:r>
            <a:r>
              <a:rPr lang="ru-RU" i="1" dirty="0"/>
              <a:t/>
            </a:r>
            <a:br>
              <a:rPr lang="ru-RU" i="1" dirty="0"/>
            </a:br>
            <a:r>
              <a:rPr lang="ru-RU" dirty="0"/>
              <a:t/>
            </a:r>
            <a:br>
              <a:rPr lang="ru-RU" dirty="0"/>
            </a:br>
            <a:r>
              <a:rPr lang="ru-RU" dirty="0"/>
              <a:t>3. Социальная сеть работников</a:t>
            </a:r>
            <a:br>
              <a:rPr lang="ru-RU" dirty="0"/>
            </a:br>
            <a:r>
              <a:rPr lang="ru-RU" dirty="0"/>
              <a:t>образования </a:t>
            </a:r>
            <a:r>
              <a:rPr lang="ru-RU" dirty="0" smtClean="0"/>
              <a:t>  </a:t>
            </a:r>
            <a:r>
              <a:rPr lang="ru-RU" i="1" dirty="0" smtClean="0"/>
              <a:t>nsportal.ru</a:t>
            </a:r>
            <a:r>
              <a:rPr lang="ru-RU" i="1" dirty="0"/>
              <a:t/>
            </a:r>
            <a:br>
              <a:rPr lang="ru-RU" i="1" dirty="0"/>
            </a:br>
            <a:endParaRPr lang="ru-RU" i="1" dirty="0"/>
          </a:p>
        </p:txBody>
      </p:sp>
      <p:sp>
        <p:nvSpPr>
          <p:cNvPr id="2" name="TextBox 1"/>
          <p:cNvSpPr txBox="1"/>
          <p:nvPr/>
        </p:nvSpPr>
        <p:spPr>
          <a:xfrm>
            <a:off x="467544" y="188640"/>
            <a:ext cx="8424936" cy="1077218"/>
          </a:xfrm>
          <a:prstGeom prst="rect">
            <a:avLst/>
          </a:prstGeom>
          <a:noFill/>
        </p:spPr>
        <p:txBody>
          <a:bodyPr wrap="square" rtlCol="0">
            <a:spAutoFit/>
          </a:bodyPr>
          <a:lstStyle/>
          <a:p>
            <a:pPr algn="ctr"/>
            <a:r>
              <a:rPr lang="ru-RU" sz="3200" b="1" i="1" dirty="0" smtClean="0">
                <a:solidFill>
                  <a:srgbClr val="0070C0"/>
                </a:solidFill>
              </a:rPr>
              <a:t>Работа в сети ИНТЕРНЕТ ,</a:t>
            </a:r>
          </a:p>
          <a:p>
            <a:pPr algn="ctr"/>
            <a:r>
              <a:rPr lang="ru-RU" sz="3200" b="1" i="1" dirty="0" smtClean="0">
                <a:solidFill>
                  <a:srgbClr val="0070C0"/>
                </a:solidFill>
              </a:rPr>
              <a:t>а именно:</a:t>
            </a:r>
            <a:endParaRPr lang="ru-RU" sz="3200" b="1" i="1" dirty="0">
              <a:solidFill>
                <a:srgbClr val="0070C0"/>
              </a:solidFill>
            </a:endParaRPr>
          </a:p>
        </p:txBody>
      </p:sp>
    </p:spTree>
    <p:extLst>
      <p:ext uri="{BB962C8B-B14F-4D97-AF65-F5344CB8AC3E}">
        <p14:creationId xmlns:p14="http://schemas.microsoft.com/office/powerpoint/2010/main" val="2606110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a:xfrm>
            <a:off x="-972616" y="2204864"/>
            <a:ext cx="8897416" cy="4269088"/>
          </a:xfrm>
        </p:spPr>
        <p:txBody>
          <a:bodyPr>
            <a:normAutofit/>
          </a:bodyPr>
          <a:lstStyle/>
          <a:p>
            <a:pPr marL="2377440" lvl="8" indent="0">
              <a:buNone/>
            </a:pPr>
            <a:r>
              <a:rPr lang="ru-RU" sz="3200" b="1" i="1" dirty="0">
                <a:latin typeface="Times New Roman" pitchFamily="18" charset="0"/>
                <a:cs typeface="Times New Roman" pitchFamily="18" charset="0"/>
              </a:rPr>
              <a:t>3. Социальная сеть работников</a:t>
            </a:r>
            <a:br>
              <a:rPr lang="ru-RU" sz="3200" b="1" i="1" dirty="0">
                <a:latin typeface="Times New Roman" pitchFamily="18" charset="0"/>
                <a:cs typeface="Times New Roman" pitchFamily="18" charset="0"/>
              </a:rPr>
            </a:br>
            <a:r>
              <a:rPr lang="ru-RU" sz="3200" b="1" i="1" dirty="0">
                <a:latin typeface="Times New Roman" pitchFamily="18" charset="0"/>
                <a:cs typeface="Times New Roman" pitchFamily="18" charset="0"/>
              </a:rPr>
              <a:t>образования   </a:t>
            </a:r>
            <a:r>
              <a:rPr lang="ru-RU" sz="3200" b="1" i="1" dirty="0" smtClean="0">
                <a:latin typeface="Times New Roman" pitchFamily="18" charset="0"/>
                <a:cs typeface="Times New Roman" pitchFamily="18" charset="0"/>
              </a:rPr>
              <a:t>nsportal.ru</a:t>
            </a:r>
          </a:p>
          <a:p>
            <a:pPr marL="2377440" lvl="8" indent="0">
              <a:buNone/>
            </a:pPr>
            <a:r>
              <a:rPr lang="ru-RU" sz="3200" b="1" i="1" dirty="0"/>
              <a:t/>
            </a:r>
            <a:br>
              <a:rPr lang="ru-RU" sz="3200" b="1" i="1" dirty="0"/>
            </a:br>
            <a:endParaRPr lang="ru-RU" sz="3200" b="1" i="1" dirty="0"/>
          </a:p>
        </p:txBody>
      </p:sp>
    </p:spTree>
    <p:extLst>
      <p:ext uri="{BB962C8B-B14F-4D97-AF65-F5344CB8AC3E}">
        <p14:creationId xmlns:p14="http://schemas.microsoft.com/office/powerpoint/2010/main" val="1770885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7" name="Picture 3" descr="C:\Users\Альфия\Desktop\С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78713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337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3075" name="Picture 3" descr="C:\Users\Альфия\Desktop\С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280920"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048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a:p>
        </p:txBody>
      </p:sp>
      <p:pic>
        <p:nvPicPr>
          <p:cNvPr id="4098" name="Picture 2" descr="C:\Users\Альфия\Desktop\С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480697"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331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285694"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0964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Другая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115</TotalTime>
  <Words>17</Words>
  <Application>Microsoft Office PowerPoint</Application>
  <PresentationFormat>Экран (4:3)</PresentationFormat>
  <Paragraphs>5</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Эркер</vt:lpstr>
      <vt:lpstr>1. Азбука безопасности  2. Антивирусная программа  Microsoft Security Essentials  3. Социальная сеть работников образования   nsportal.ru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 чем разница между вирусом и червем?   Вирус – это саморазмножающаяся программа: она распространяется с файла на файл и с компьютера на компьютер. Кроме того, вирус может быть запрограммирован на уничтожение или повреждение данных.   Черви считаются подклассом вирусов, но обладают характерными особенностями. Червь размножается (воспроизводит себя), не заражая другие файлы. Он внедряется один раз на конкретный компьютер и ищет способы распространиться далее на другие компьютеры.   Вирус заражает тем большее количество файлов, чем дольше он находится на компьютере необнаруженным. Червь создает единственную копию своего кода. В отличие от вируса, код червя самостоятелен. Другими словами, червь – это отдельный файл, в то время как вирус – это код, который внедряется в существующие файлы. </dc:title>
  <dc:creator>Альфия</dc:creator>
  <cp:lastModifiedBy>Альфия</cp:lastModifiedBy>
  <cp:revision>15</cp:revision>
  <dcterms:created xsi:type="dcterms:W3CDTF">2013-01-09T05:32:40Z</dcterms:created>
  <dcterms:modified xsi:type="dcterms:W3CDTF">2013-01-10T17:53:29Z</dcterms:modified>
</cp:coreProperties>
</file>