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5" r:id="rId3"/>
    <p:sldId id="263" r:id="rId4"/>
    <p:sldId id="264" r:id="rId5"/>
    <p:sldId id="265" r:id="rId6"/>
    <p:sldId id="266" r:id="rId7"/>
    <p:sldId id="267" r:id="rId8"/>
    <p:sldId id="269" r:id="rId9"/>
    <p:sldId id="268" r:id="rId10"/>
    <p:sldId id="270" r:id="rId11"/>
    <p:sldId id="271" r:id="rId12"/>
    <p:sldId id="272" r:id="rId13"/>
    <p:sldId id="27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10.01.2013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10.01.2013</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10.01.2013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10.01.2013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10.01.2013</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10.01.2013</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10.01.2013</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10.01.2013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a:t>1. Азбука безопасности</a:t>
            </a:r>
            <a:br>
              <a:rPr lang="ru-RU" dirty="0"/>
            </a:br>
            <a:r>
              <a:rPr lang="ru-RU" dirty="0"/>
              <a:t/>
            </a:r>
            <a:br>
              <a:rPr lang="ru-RU" dirty="0"/>
            </a:br>
            <a:r>
              <a:rPr lang="ru-RU" dirty="0"/>
              <a:t>2. Антивирусная программа  </a:t>
            </a:r>
            <a:r>
              <a:rPr lang="ru-RU" i="1" dirty="0" err="1"/>
              <a:t>Microsoft</a:t>
            </a:r>
            <a:r>
              <a:rPr lang="ru-RU" i="1" dirty="0"/>
              <a:t> </a:t>
            </a:r>
            <a:r>
              <a:rPr lang="ru-RU" i="1" dirty="0" err="1"/>
              <a:t>Security</a:t>
            </a:r>
            <a:r>
              <a:rPr lang="ru-RU" i="1" dirty="0"/>
              <a:t> </a:t>
            </a:r>
            <a:r>
              <a:rPr lang="ru-RU" i="1" dirty="0" err="1"/>
              <a:t>Essentials</a:t>
            </a:r>
            <a:r>
              <a:rPr lang="ru-RU" i="1" dirty="0"/>
              <a:t/>
            </a:r>
            <a:br>
              <a:rPr lang="ru-RU" i="1" dirty="0"/>
            </a:br>
            <a:r>
              <a:rPr lang="ru-RU" dirty="0"/>
              <a:t/>
            </a:r>
            <a:br>
              <a:rPr lang="ru-RU" dirty="0"/>
            </a:br>
            <a:r>
              <a:rPr lang="ru-RU" dirty="0"/>
              <a:t>3. Социальная сеть работников</a:t>
            </a:r>
            <a:br>
              <a:rPr lang="ru-RU" dirty="0"/>
            </a:br>
            <a:r>
              <a:rPr lang="ru-RU" dirty="0"/>
              <a:t>образования </a:t>
            </a:r>
            <a:r>
              <a:rPr lang="ru-RU" dirty="0" smtClean="0"/>
              <a:t>  </a:t>
            </a:r>
            <a:r>
              <a:rPr lang="ru-RU" i="1" dirty="0" smtClean="0"/>
              <a:t>nsportal.ru</a:t>
            </a:r>
            <a:r>
              <a:rPr lang="ru-RU" i="1" dirty="0"/>
              <a:t/>
            </a:r>
            <a:br>
              <a:rPr lang="ru-RU" i="1" dirty="0"/>
            </a:br>
            <a:endParaRPr lang="ru-RU" i="1" dirty="0"/>
          </a:p>
        </p:txBody>
      </p:sp>
      <p:sp>
        <p:nvSpPr>
          <p:cNvPr id="2" name="TextBox 1"/>
          <p:cNvSpPr txBox="1"/>
          <p:nvPr/>
        </p:nvSpPr>
        <p:spPr>
          <a:xfrm>
            <a:off x="467544" y="188640"/>
            <a:ext cx="8424936" cy="1077218"/>
          </a:xfrm>
          <a:prstGeom prst="rect">
            <a:avLst/>
          </a:prstGeom>
          <a:noFill/>
        </p:spPr>
        <p:txBody>
          <a:bodyPr wrap="square" rtlCol="0">
            <a:spAutoFit/>
          </a:bodyPr>
          <a:lstStyle/>
          <a:p>
            <a:pPr algn="ctr"/>
            <a:r>
              <a:rPr lang="ru-RU" sz="3200" b="1" i="1" dirty="0" smtClean="0">
                <a:solidFill>
                  <a:srgbClr val="0070C0"/>
                </a:solidFill>
              </a:rPr>
              <a:t>Работа в сети ИНТЕРНЕТ ,</a:t>
            </a:r>
          </a:p>
          <a:p>
            <a:pPr algn="ctr"/>
            <a:r>
              <a:rPr lang="ru-RU" sz="3200" b="1" i="1" dirty="0" smtClean="0">
                <a:solidFill>
                  <a:srgbClr val="0070C0"/>
                </a:solidFill>
              </a:rPr>
              <a:t>а именно:</a:t>
            </a:r>
            <a:endParaRPr lang="ru-RU" sz="3200" b="1" i="1" dirty="0">
              <a:solidFill>
                <a:srgbClr val="0070C0"/>
              </a:solidFill>
            </a:endParaRPr>
          </a:p>
        </p:txBody>
      </p:sp>
    </p:spTree>
    <p:extLst>
      <p:ext uri="{BB962C8B-B14F-4D97-AF65-F5344CB8AC3E}">
        <p14:creationId xmlns:p14="http://schemas.microsoft.com/office/powerpoint/2010/main" val="2606110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льфия\Desktop\далее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4013316"/>
            <a:ext cx="2952327" cy="165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18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льфия\Desktop\далее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3486276"/>
            <a:ext cx="3528391" cy="198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36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42" name="Picture 2" descr="C:\Users\Альфия\Desktop\далее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663896"/>
            <a:ext cx="3168352" cy="17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42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Альфия\Desktop\далее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3141916"/>
            <a:ext cx="3456384" cy="194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8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457200" y="3212976"/>
            <a:ext cx="7467600" cy="3260976"/>
          </a:xfrm>
        </p:spPr>
        <p:txBody>
          <a:bodyPr>
            <a:normAutofit/>
          </a:bodyPr>
          <a:lstStyle/>
          <a:p>
            <a:pPr algn="ctr"/>
            <a:r>
              <a:rPr lang="ru-RU" sz="2800" b="1" i="1" dirty="0"/>
              <a:t>2. Антивирусная программа  </a:t>
            </a:r>
            <a:r>
              <a:rPr lang="en-US" sz="2800" b="1" i="1" dirty="0"/>
              <a:t>Microsoft Security Essentials</a:t>
            </a:r>
            <a:endParaRPr lang="ru-RU" sz="2800" b="1" i="1" dirty="0"/>
          </a:p>
        </p:txBody>
      </p:sp>
    </p:spTree>
    <p:extLst>
      <p:ext uri="{BB962C8B-B14F-4D97-AF65-F5344CB8AC3E}">
        <p14:creationId xmlns:p14="http://schemas.microsoft.com/office/powerpoint/2010/main" val="24268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7" y="3573016"/>
            <a:ext cx="3152914" cy="282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991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льфия\Desktop\адрес сайта.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068960"/>
            <a:ext cx="397511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1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льфия\Desktop\1 я стр начал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3365116"/>
            <a:ext cx="3240360" cy="182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79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C:\Users\Альфия\Desktop\1 я стр конец.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3284984"/>
            <a:ext cx="3530168" cy="198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1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льфия\Desktop\далее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17" y="3645023"/>
            <a:ext cx="3540349" cy="199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23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льфия\Desktop\значок.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573016"/>
            <a:ext cx="3495352" cy="19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405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льфия\Desktop\далее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86" y="3573016"/>
            <a:ext cx="3640415" cy="204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3953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117</TotalTime>
  <Words>19</Words>
  <Application>Microsoft Office PowerPoint</Application>
  <PresentationFormat>Экран (4:3)</PresentationFormat>
  <Paragraphs>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1. Азбука безопасности  2. Антивирусная программа  Microsoft Security Essentials  3. Социальная сеть работников образования   nsportal.ru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чем разница между вирусом и червем?   Вирус – это саморазмножающаяся программа: она распространяется с файла на файл и с компьютера на компьютер. Кроме того, вирус может быть запрограммирован на уничтожение или повреждение данных.   Черви считаются подклассом вирусов, но обладают характерными особенностями. Червь размножается (воспроизводит себя), не заражая другие файлы. Он внедряется один раз на конкретный компьютер и ищет способы распространиться далее на другие компьютеры.   Вирус заражает тем большее количество файлов, чем дольше он находится на компьютере необнаруженным. Червь создает единственную копию своего кода. В отличие от вируса, код червя самостоятелен. Другими словами, червь – это отдельный файл, в то время как вирус – это код, который внедряется в существующие файлы. </dc:title>
  <dc:creator>Альфия</dc:creator>
  <cp:lastModifiedBy>Альфия</cp:lastModifiedBy>
  <cp:revision>18</cp:revision>
  <dcterms:created xsi:type="dcterms:W3CDTF">2013-01-09T05:32:40Z</dcterms:created>
  <dcterms:modified xsi:type="dcterms:W3CDTF">2013-01-10T18:00:09Z</dcterms:modified>
</cp:coreProperties>
</file>