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66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3DB608-B6C5-4608-975D-6DE8158F267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96A743C-5494-4456-9BE7-0E5D3D86F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5400" i="1" dirty="0" smtClean="0"/>
              <a:t>Что такое дисграфия </a:t>
            </a:r>
            <a:br>
              <a:rPr lang="ru-RU" sz="5400" i="1" dirty="0" smtClean="0"/>
            </a:br>
            <a:r>
              <a:rPr lang="ru-RU" sz="5400" i="1" dirty="0" smtClean="0"/>
              <a:t>и </a:t>
            </a:r>
            <a:br>
              <a:rPr lang="ru-RU" sz="5400" i="1" dirty="0" smtClean="0"/>
            </a:br>
            <a:r>
              <a:rPr lang="ru-RU" sz="5400" i="1" dirty="0" smtClean="0"/>
              <a:t>как с ней бороться</a:t>
            </a:r>
            <a:r>
              <a:rPr lang="ru-RU" sz="2800" dirty="0" smtClean="0"/>
              <a:t> </a:t>
            </a:r>
            <a:r>
              <a:rPr lang="ru-RU" sz="5400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5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Списывание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12776"/>
            <a:ext cx="6196405" cy="4464496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Прочитай слово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Повтори слово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Раздели на слоги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Посчитай количество букв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Прочитай ещё раз как написано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Напиши слово </a:t>
            </a:r>
            <a:r>
              <a:rPr lang="ru-RU" u="sng" dirty="0" smtClean="0"/>
              <a:t>проговаривая его вслух!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Прочитай по буквам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Проверь по учебнику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0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65245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Диктант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272808" cy="5112568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Прочитать всё предложение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Ребёнок считает сколько в нём слов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Повторить правила о предложении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Прочитать предложение второй раз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Диктуем чётко по одному слову</a:t>
            </a:r>
            <a:endParaRPr lang="ru-RU" sz="8000" dirty="0"/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Ребенок повторяет слово, делит на слоги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Запись слова с </a:t>
            </a:r>
            <a:r>
              <a:rPr lang="ru-RU" sz="8000" u="sng" dirty="0" smtClean="0"/>
              <a:t>ПРОГОВАРИВАНИЕМ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Ребёнок проверяет написанное слово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Аналогично пишем и проверяем каждое слово</a:t>
            </a:r>
          </a:p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sz="8000" dirty="0" smtClean="0"/>
              <a:t>Проверка всего предложения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3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2448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err="1" smtClean="0">
                <a:latin typeface="+mn-lt"/>
              </a:rPr>
              <a:t>Дисграфия</a:t>
            </a:r>
            <a:r>
              <a:rPr lang="ru-RU" sz="3200" dirty="0" smtClean="0">
                <a:latin typeface="+mn-lt"/>
              </a:rPr>
              <a:t> - это нарушение письменной речи, проявляющееся в стойких, повторяющихся ошибках.</a:t>
            </a:r>
            <a:endParaRPr lang="ru-RU" sz="32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160240" cy="29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1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Виды </a:t>
            </a:r>
            <a:r>
              <a:rPr lang="ru-RU" sz="3600" dirty="0" err="1" smtClean="0">
                <a:latin typeface="+mn-lt"/>
              </a:rPr>
              <a:t>дисграфии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38164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err="1" smtClean="0"/>
              <a:t>Артикуляторно-акустическая</a:t>
            </a:r>
            <a:endParaRPr lang="ru-RU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/>
              <a:t>Акустическая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smtClean="0"/>
              <a:t>Оптическая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err="1" smtClean="0"/>
              <a:t>Дисграфия</a:t>
            </a:r>
            <a:r>
              <a:rPr lang="ru-RU" sz="2800" dirty="0" smtClean="0"/>
              <a:t> на почве нарушения языкового анализа и синтеза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800" dirty="0" err="1" smtClean="0"/>
              <a:t>Аграмматическая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Группа риска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056784" cy="46085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Дети, которым невропатолог поставил диагноз ММД, ЗПР, СДВГ;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Левши;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Дети, </a:t>
            </a:r>
            <a:r>
              <a:rPr lang="ru-RU" dirty="0"/>
              <a:t>посещавшие логопедические группы в детских </a:t>
            </a:r>
            <a:r>
              <a:rPr lang="ru-RU" dirty="0" smtClean="0"/>
              <a:t>садах;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Дети с нарушением устной речи;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Дети </a:t>
            </a:r>
            <a:r>
              <a:rPr lang="ru-RU" dirty="0"/>
              <a:t>с нарушением </a:t>
            </a:r>
            <a:r>
              <a:rPr lang="ru-RU" dirty="0" smtClean="0"/>
              <a:t>слуха;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Дети из семей с </a:t>
            </a:r>
            <a:r>
              <a:rPr lang="ru-RU" dirty="0" smtClean="0"/>
              <a:t>двуязычием;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37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Работы детей</a:t>
            </a:r>
            <a:endParaRPr lang="ru-RU" sz="3600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18290"/>
            <a:ext cx="7128792" cy="377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9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54" y="2119313"/>
            <a:ext cx="542345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Ошибки при </a:t>
            </a:r>
            <a:r>
              <a:rPr lang="ru-RU" sz="3600" dirty="0" err="1" smtClean="0">
                <a:latin typeface="+mn-lt"/>
              </a:rPr>
              <a:t>дисграфии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</a:t>
            </a:r>
            <a:r>
              <a:rPr lang="ru-RU" dirty="0" smtClean="0"/>
              <a:t>ропуски букв и слогов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П</a:t>
            </a:r>
            <a:r>
              <a:rPr lang="ru-RU" dirty="0" smtClean="0"/>
              <a:t>ерестановки букв и слогов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З</a:t>
            </a:r>
            <a:r>
              <a:rPr lang="ru-RU" dirty="0" smtClean="0"/>
              <a:t>амены букв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err="1"/>
              <a:t>Н</a:t>
            </a:r>
            <a:r>
              <a:rPr lang="ru-RU" dirty="0" err="1" smtClean="0"/>
              <a:t>едописывание</a:t>
            </a:r>
            <a:r>
              <a:rPr lang="ru-RU" dirty="0" smtClean="0"/>
              <a:t> слов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С</a:t>
            </a:r>
            <a:r>
              <a:rPr lang="ru-RU" dirty="0" smtClean="0"/>
              <a:t>литное написание слов</a:t>
            </a:r>
            <a:endParaRPr lang="ru-RU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Нет границ предложения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Искажения окончаний слов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52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Общие рекомендации</a:t>
            </a:r>
            <a:endParaRPr lang="ru-RU" sz="36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Режим дня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Контроль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Не торопите ребенка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Систематичность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Избегайте отрицательных оценок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Похвала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Исправление звукопроизношения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4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Это делать нельзя!!!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Раздражаться и ругать за ошибки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/>
              <a:t>Стараться исправить всё разу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Заставлять переписывать тексты и писать бесконечные диктанты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Наказывать ребёнка чтением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Устраивать проверки скорости чтения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2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217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Что такое дисграфия  и  как с ней бороться ? </vt:lpstr>
      <vt:lpstr>Дисграфия - это нарушение письменной речи, проявляющееся в стойких, повторяющихся ошибках.</vt:lpstr>
      <vt:lpstr>Виды дисграфии</vt:lpstr>
      <vt:lpstr>Группа риска</vt:lpstr>
      <vt:lpstr>Работы детей</vt:lpstr>
      <vt:lpstr>Презентация PowerPoint</vt:lpstr>
      <vt:lpstr>Ошибки при дисграфии</vt:lpstr>
      <vt:lpstr>Общие рекомендации</vt:lpstr>
      <vt:lpstr>Это делать нельзя!!!</vt:lpstr>
      <vt:lpstr>Списывание</vt:lpstr>
      <vt:lpstr>Диктант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Федорова</dc:creator>
  <cp:lastModifiedBy>Юлия Д. Федорова</cp:lastModifiedBy>
  <cp:revision>49</cp:revision>
  <dcterms:created xsi:type="dcterms:W3CDTF">2015-01-10T22:26:26Z</dcterms:created>
  <dcterms:modified xsi:type="dcterms:W3CDTF">2015-02-05T19:16:13Z</dcterms:modified>
</cp:coreProperties>
</file>