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2169-08A0-4C44-BF0F-79D03C1EFABA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96D-6727-494A-8EEB-BE34B24D7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2169-08A0-4C44-BF0F-79D03C1EFABA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96D-6727-494A-8EEB-BE34B24D7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2169-08A0-4C44-BF0F-79D03C1EFABA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96D-6727-494A-8EEB-BE34B24D7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2169-08A0-4C44-BF0F-79D03C1EFABA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96D-6727-494A-8EEB-BE34B24D7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2169-08A0-4C44-BF0F-79D03C1EFABA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96D-6727-494A-8EEB-BE34B24D7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2169-08A0-4C44-BF0F-79D03C1EFABA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96D-6727-494A-8EEB-BE34B24D7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2169-08A0-4C44-BF0F-79D03C1EFABA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96D-6727-494A-8EEB-BE34B24D7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2169-08A0-4C44-BF0F-79D03C1EFABA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96D-6727-494A-8EEB-BE34B24D7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2169-08A0-4C44-BF0F-79D03C1EFABA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96D-6727-494A-8EEB-BE34B24D7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2169-08A0-4C44-BF0F-79D03C1EFABA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96D-6727-494A-8EEB-BE34B24D7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2169-08A0-4C44-BF0F-79D03C1EFABA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A96D-6727-494A-8EEB-BE34B24D75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52169-08A0-4C44-BF0F-79D03C1EFABA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A96D-6727-494A-8EEB-BE34B24D75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 smtClean="0"/>
              <a:t>Страшная это опасность </a:t>
            </a:r>
            <a:r>
              <a:rPr lang="ru-RU" sz="2200" dirty="0" smtClean="0"/>
              <a:t>– безделье </a:t>
            </a:r>
            <a:r>
              <a:rPr lang="ru-RU" sz="2200" dirty="0" smtClean="0"/>
              <a:t>за партой; </a:t>
            </a:r>
            <a:br>
              <a:rPr lang="ru-RU" sz="2200" dirty="0" smtClean="0"/>
            </a:br>
            <a:r>
              <a:rPr lang="ru-RU" sz="2200" dirty="0" smtClean="0"/>
              <a:t>безделье шесть часов ежедневно, безделье месяцы и годы. </a:t>
            </a:r>
            <a:br>
              <a:rPr lang="ru-RU" sz="2200" dirty="0" smtClean="0"/>
            </a:br>
            <a:r>
              <a:rPr lang="ru-RU" sz="2200" dirty="0" smtClean="0"/>
              <a:t>Это развращает, </a:t>
            </a:r>
            <a:r>
              <a:rPr lang="ru-RU" sz="2200" dirty="0" smtClean="0"/>
              <a:t>морально </a:t>
            </a:r>
            <a:r>
              <a:rPr lang="ru-RU" sz="2200" dirty="0" smtClean="0"/>
              <a:t>калечит человека, и ни </a:t>
            </a:r>
            <a:br>
              <a:rPr lang="ru-RU" sz="2200" dirty="0" smtClean="0"/>
            </a:br>
            <a:r>
              <a:rPr lang="ru-RU" sz="2200" dirty="0" smtClean="0"/>
              <a:t>школьная бригада, ни школьный участок, ни </a:t>
            </a:r>
            <a:r>
              <a:rPr lang="ru-RU" sz="2200" dirty="0" smtClean="0"/>
              <a:t>мастерская –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ничто не может возместить того, что упущено в самой </a:t>
            </a:r>
            <a:br>
              <a:rPr lang="ru-RU" sz="2200" dirty="0" smtClean="0"/>
            </a:br>
            <a:r>
              <a:rPr lang="ru-RU" sz="2200" dirty="0" smtClean="0"/>
              <a:t>главной сфере, где человек должен быть тружеником, </a:t>
            </a:r>
            <a:r>
              <a:rPr lang="ru-RU" sz="2200" dirty="0" smtClean="0"/>
              <a:t>-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 smtClean="0"/>
              <a:t>сфере </a:t>
            </a:r>
            <a:r>
              <a:rPr lang="ru-RU" sz="2200" dirty="0" smtClean="0"/>
              <a:t>мысли</a:t>
            </a:r>
            <a:r>
              <a:rPr lang="ru-RU" sz="22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В. А. </a:t>
            </a:r>
            <a:r>
              <a:rPr lang="ru-RU" sz="1800" i="1" dirty="0" smtClean="0"/>
              <a:t>Сухомлинский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481" t="44533" r="35232" b="23267"/>
          <a:stretch>
            <a:fillRect/>
          </a:stretch>
        </p:blipFill>
        <p:spPr bwMode="auto">
          <a:xfrm>
            <a:off x="755575" y="1124744"/>
            <a:ext cx="77017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 t="337"/>
          <a:stretch>
            <a:fillRect/>
          </a:stretch>
        </p:blipFill>
        <p:spPr bwMode="auto">
          <a:xfrm>
            <a:off x="122496" y="188640"/>
            <a:ext cx="8968623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481" t="18634" r="32082" b="29567"/>
          <a:stretch>
            <a:fillRect/>
          </a:stretch>
        </p:blipFill>
        <p:spPr bwMode="auto">
          <a:xfrm>
            <a:off x="971600" y="332656"/>
            <a:ext cx="744407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Если вы хотите, чтобы дети усвоили материал по вашему предмету, научите их мыслить системно (например, основное понятие (правило) – пример – значение материала).</a:t>
            </a:r>
          </a:p>
          <a:p>
            <a:endParaRPr lang="ru-RU" dirty="0" smtClean="0"/>
          </a:p>
          <a:p>
            <a:r>
              <a:rPr lang="ru-RU" dirty="0" smtClean="0"/>
              <a:t>Постарайтесь помочь ученикам овладеть наиболее продуктивными методами учебно-познавательной деятельности, учите их учиться.</a:t>
            </a:r>
          </a:p>
          <a:p>
            <a:endParaRPr lang="ru-RU" dirty="0" smtClean="0"/>
          </a:p>
          <a:p>
            <a:r>
              <a:rPr lang="ru-RU" dirty="0" smtClean="0"/>
              <a:t>Помните, что знает не тот, кто пересказывает, а тот, кто использует на практике. Найдите способ научить ребенка применять свои знания. </a:t>
            </a:r>
          </a:p>
          <a:p>
            <a:endParaRPr lang="ru-RU" dirty="0" smtClean="0"/>
          </a:p>
          <a:p>
            <a:r>
              <a:rPr lang="ru-RU" dirty="0" smtClean="0"/>
              <a:t>Творческое </a:t>
            </a:r>
            <a:r>
              <a:rPr lang="ru-RU" dirty="0" smtClean="0"/>
              <a:t>мышление развивайте всесторонним анализом проблем; познавательные задачи решайте несколькими способами, чаще практикуйте творческие задачи.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o2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pero2</Template>
  <TotalTime>34</TotalTime>
  <Words>98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pero2</vt:lpstr>
      <vt:lpstr>Страшная это опасность – безделье за партой;  безделье шесть часов ежедневно, безделье месяцы и годы.  Это развращает, морально калечит человека, и ни  школьная бригада, ни школьный участок, ни мастерская – ничто не может возместить того, что упущено в самой  главной сфере, где человек должен быть тружеником, - в сфере мысли.  В. А. Сухомлинский </vt:lpstr>
      <vt:lpstr>Слайд 2</vt:lpstr>
      <vt:lpstr>Слайд 3</vt:lpstr>
      <vt:lpstr>Слайд 4</vt:lpstr>
      <vt:lpstr>Познавательные УУД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Страшная это опасность – безделье за партой;  безделье шесть часов ежедневно, безделье месяцы и годы.  Это развращает, морально калечит человека, и ни  школьная бригада, ни школьный участок, ни мастерская – ничто не может возместить того, что упущено в самой  главной сфере, где человек должен быть тружеником, - в сфере мысли.  В. А. Сухомлинский </dc:title>
  <dc:creator>User</dc:creator>
  <cp:lastModifiedBy>User</cp:lastModifiedBy>
  <cp:revision>4</cp:revision>
  <dcterms:created xsi:type="dcterms:W3CDTF">2013-10-23T16:08:35Z</dcterms:created>
  <dcterms:modified xsi:type="dcterms:W3CDTF">2013-10-23T16:43:00Z</dcterms:modified>
</cp:coreProperties>
</file>