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1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30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99FF"/>
    <a:srgbClr val="FF99FF"/>
    <a:srgbClr val="000000"/>
    <a:srgbClr val="66FFFF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487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70056-0F3F-4F3E-81B5-D24B4AB5A1CC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CC89F-940B-416B-9B5E-0F2B0D0FEB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1775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59024" y="1196752"/>
            <a:ext cx="87849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It rains cats and dogs.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      –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      Лить как из ведра.</a:t>
            </a:r>
          </a:p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(букв.: 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«Дождь льёт кошками и собаками»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 descr="http://habrastorage.org/storage2/5df/65b/326/5df65b32678cfe249b74c03fa7a450c6.png"/>
          <p:cNvPicPr/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395536" y="2060848"/>
            <a:ext cx="331236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screen">
            <a:lum bright="-10000" contrast="30000"/>
          </a:blip>
          <a:srcRect/>
          <a:stretch>
            <a:fillRect/>
          </a:stretch>
        </p:blipFill>
        <p:spPr bwMode="auto">
          <a:xfrm>
            <a:off x="3851920" y="2204864"/>
            <a:ext cx="5106239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51520" y="188640"/>
            <a:ext cx="8640960" cy="6079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Сравнение английских и русских фразеологизмов</a:t>
            </a:r>
            <a:endParaRPr kumimoji="0" lang="ru-RU" sz="32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1196752"/>
            <a:ext cx="88204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Buy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pig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in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poke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        –          купить кота в мешке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(букв.: «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купить “поросенка” в мешке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»)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screen">
            <a:lum bright="-10000" contrast="30000"/>
          </a:blip>
          <a:srcRect/>
          <a:stretch>
            <a:fillRect/>
          </a:stretch>
        </p:blipFill>
        <p:spPr bwMode="auto">
          <a:xfrm>
            <a:off x="4211960" y="2492896"/>
            <a:ext cx="474326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http://aimdanismanlik.files.wordpress.com/2012/12/pig-in-a-poke.jpeg"/>
          <p:cNvPicPr>
            <a:picLocks noChangeAspect="1" noChangeArrowheads="1"/>
          </p:cNvPicPr>
          <p:nvPr/>
        </p:nvPicPr>
        <p:blipFill>
          <a:blip r:embed="rId3" cstate="screen">
            <a:lum bright="-10000" contrast="30000"/>
          </a:blip>
          <a:srcRect/>
          <a:stretch>
            <a:fillRect/>
          </a:stretch>
        </p:blipFill>
        <p:spPr bwMode="auto">
          <a:xfrm>
            <a:off x="395536" y="2060848"/>
            <a:ext cx="3290858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1520" y="188640"/>
            <a:ext cx="8640960" cy="6079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Сравнение английских и русских фразеологизмов</a:t>
            </a:r>
            <a:endParaRPr kumimoji="0" lang="ru-RU" sz="32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1268760"/>
            <a:ext cx="84969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Head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to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head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face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to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face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    –       с глазу на глаз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(букв.: «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голова к голове, лицо к лицу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»)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8914" name="Picture 2" descr="http://soberboots.files.wordpress.com/2012/07/bigstock-face-to-face-5916861.jpeg"/>
          <p:cNvPicPr>
            <a:picLocks noChangeAspect="1" noChangeArrowheads="1"/>
          </p:cNvPicPr>
          <p:nvPr/>
        </p:nvPicPr>
        <p:blipFill>
          <a:blip r:embed="rId2" cstate="screen">
            <a:lum bright="-10000" contrast="30000"/>
          </a:blip>
          <a:srcRect/>
          <a:stretch>
            <a:fillRect/>
          </a:stretch>
        </p:blipFill>
        <p:spPr bwMode="auto">
          <a:xfrm>
            <a:off x="251520" y="2204864"/>
            <a:ext cx="410445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2708920"/>
            <a:ext cx="4539778" cy="225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1520" y="188640"/>
            <a:ext cx="8640960" cy="6079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Сравнение английских и русских фразеологизмов</a:t>
            </a:r>
            <a:endParaRPr kumimoji="0" lang="ru-RU" sz="32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79512" y="1515561"/>
            <a:ext cx="896448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As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cool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as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cucumber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       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–          спокоен, как удав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(букв.: «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холодный как огурец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»)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39939" name="Picture 3" descr="http://elenaguryanova.ru/wp-content/uploads/2013/10/%D1%83%D0%B4%D0%B0%D0%B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05248" y="2636912"/>
            <a:ext cx="493875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1" name="Picture 5" descr="http://1.bp.blogspot.com/-vQ87qE0Fypo/UBPlx0oU1qI/AAAAAAAAAz0/HkxFx56YyNI/s1600/CoolAsACucumbe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2636912"/>
            <a:ext cx="389920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1520" y="188640"/>
            <a:ext cx="8640960" cy="6079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Сравнение английских и русских фразеологизмов</a:t>
            </a:r>
            <a:endParaRPr kumimoji="0" lang="ru-RU" sz="32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95536" y="1371545"/>
            <a:ext cx="849694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swim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like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stone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     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–          плавать как топор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(букв.: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«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плавать как камень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»)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screen">
            <a:lum bright="-10000" contrast="30000"/>
          </a:blip>
          <a:srcRect/>
          <a:stretch>
            <a:fillRect/>
          </a:stretch>
        </p:blipFill>
        <p:spPr bwMode="auto">
          <a:xfrm>
            <a:off x="4427984" y="2204864"/>
            <a:ext cx="453650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 descr="http://florange-chelny.ru/wp-content/uploads/2013/08/600261_435739703178445_764008138_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276872"/>
            <a:ext cx="419078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1520" y="188640"/>
            <a:ext cx="8640960" cy="6079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Сравнение английских и русских фразеологизмов</a:t>
            </a:r>
            <a:endParaRPr kumimoji="0" lang="ru-RU" sz="32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screen">
            <a:lum bright="-10000" contrast="30000"/>
          </a:blip>
          <a:srcRect/>
          <a:stretch>
            <a:fillRect/>
          </a:stretch>
        </p:blipFill>
        <p:spPr bwMode="auto">
          <a:xfrm>
            <a:off x="4211960" y="2276872"/>
            <a:ext cx="4608513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3" name="Picture 3" descr="http://www.stihi.ru/pics/2010/10/27/229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348880"/>
            <a:ext cx="3816424" cy="3881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02193" y="1443553"/>
            <a:ext cx="874303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To promise the moon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-    Обещать золотые горы.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(букв.: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«Обещать луну»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188640"/>
            <a:ext cx="8640960" cy="6079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Сравнение английских и русских фразеологизмов</a:t>
            </a:r>
            <a:endParaRPr kumimoji="0" lang="ru-RU" sz="32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79512" y="1587569"/>
            <a:ext cx="878497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To kill two birds with one stone.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- Убить двух зайцев.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(букв.: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«Убить двух птиц одним ударом»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screen">
            <a:lum bright="-10000" contrast="30000"/>
          </a:blip>
          <a:srcRect/>
          <a:stretch>
            <a:fillRect/>
          </a:stretch>
        </p:blipFill>
        <p:spPr bwMode="auto">
          <a:xfrm>
            <a:off x="4620246" y="2708920"/>
            <a:ext cx="452375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http://b-i.forbesimg.com/brentbeshore/files/2013/04/shutterstock_1060784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636912"/>
            <a:ext cx="453814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640960" cy="6079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Сравнение английских и русских фразеологизмов</a:t>
            </a:r>
            <a:endParaRPr kumimoji="0" lang="ru-RU" sz="32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79512" y="1335832"/>
            <a:ext cx="871296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Hungry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as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hunter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.          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–        Голодный как волк.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(букв.: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«Голодный как охотник»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screen">
            <a:lum bright="-10000" contrast="30000"/>
          </a:blip>
          <a:srcRect/>
          <a:stretch>
            <a:fillRect/>
          </a:stretch>
        </p:blipFill>
        <p:spPr bwMode="auto">
          <a:xfrm>
            <a:off x="4139952" y="2492896"/>
            <a:ext cx="500404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thumbs.dreamstime.com/x/hunter-173339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492896"/>
            <a:ext cx="3988617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640960" cy="6079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Сравнение английских и русских фразеологизмов</a:t>
            </a:r>
            <a:endParaRPr kumimoji="0" lang="ru-RU" sz="32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964488" cy="489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   Работая над проектом, мы</a:t>
            </a:r>
          </a:p>
          <a:p>
            <a:pPr>
              <a:buNone/>
            </a:pPr>
            <a:r>
              <a:rPr lang="ru-RU" sz="2800" dirty="0" smtClean="0"/>
              <a:t> - узнали об источниках происхождения фразеологизмов</a:t>
            </a:r>
          </a:p>
          <a:p>
            <a:pPr>
              <a:buNone/>
            </a:pPr>
            <a:r>
              <a:rPr lang="ru-RU" sz="2800" dirty="0" smtClean="0"/>
              <a:t> - научились классифицировать фразеологизмы</a:t>
            </a:r>
          </a:p>
          <a:p>
            <a:pPr>
              <a:buNone/>
            </a:pPr>
            <a:r>
              <a:rPr lang="ru-RU" sz="2800" dirty="0" smtClean="0"/>
              <a:t> - сравнивали русские фразеологизмы с идиомами из английского языка</a:t>
            </a:r>
          </a:p>
          <a:p>
            <a:pPr>
              <a:buNone/>
            </a:pPr>
            <a:r>
              <a:rPr lang="ru-RU" sz="2800" dirty="0" smtClean="0"/>
              <a:t> - решили, что речь культурного, образованного, интеллигентного человека должна быть красивой, образной, богатой, а для этого нужно знать и использовать в своей речи фразеологизмы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702</TotalTime>
  <Words>222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Интересная фразеология.</dc:title>
  <dc:creator>Рыбас</dc:creator>
  <cp:lastModifiedBy>Admin</cp:lastModifiedBy>
  <cp:revision>88</cp:revision>
  <dcterms:created xsi:type="dcterms:W3CDTF">2012-09-24T07:16:53Z</dcterms:created>
  <dcterms:modified xsi:type="dcterms:W3CDTF">2014-06-20T14:09:36Z</dcterms:modified>
</cp:coreProperties>
</file>