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5;&#1086;&#1083;&#1100;&#1079;&#1086;&#1074;&#1072;&#1090;&#1077;&#1083;&#1100;\Desktop\&#1055;&#1088;&#1077;&#1079;&#1077;&#1085;&#1090;&#1072;&#1094;&#1080;&#1103;%20&#1091;&#1088;&#1086;&#1082;&#1072;%20&#8470;%201\&#1058;&#1080;&#1084;&#1091;&#1088;%20(&#1092;&#1088;&#1072;&#1075;&#1084;&#1077;&#1085;&#1090;)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5;&#1086;&#1083;&#1100;&#1079;&#1086;&#1074;&#1072;&#1090;&#1077;&#1083;&#1100;\Desktop\&#1055;&#1088;&#1077;&#1079;&#1077;&#1085;&#1090;&#1072;&#1094;&#1080;&#1103;%20&#1091;&#1088;&#1086;&#1082;&#1072;%20&#8470;%201\&#1076;&#1072;&#1088;&#1090;&#1089;%20&#1074;%207&#1073;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12776"/>
            <a:ext cx="7772400" cy="4905728"/>
          </a:xfrm>
        </p:spPr>
        <p:txBody>
          <a:bodyPr/>
          <a:lstStyle/>
          <a:p>
            <a:pPr algn="ctr"/>
            <a:r>
              <a:rPr lang="ru-RU" sz="4800" dirty="0" smtClean="0"/>
              <a:t>Урок «подростковая культура»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Практикум – урок обществознания в 7 классе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Задания на воспоминание </a:t>
            </a:r>
            <a:r>
              <a:rPr lang="ru-RU" sz="2800" smtClean="0"/>
              <a:t>пройденного </a:t>
            </a:r>
            <a:r>
              <a:rPr lang="ru-RU" sz="2800" smtClean="0"/>
              <a:t>материала: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Определения: субкультура, контркультура, формальная культура, неформальная культура, социальный статус, социальная роль, имидж.</a:t>
            </a:r>
          </a:p>
          <a:p>
            <a:r>
              <a:rPr lang="ru-RU" dirty="0" smtClean="0"/>
              <a:t>Различный подход к этому возрасту: подросток и </a:t>
            </a:r>
            <a:r>
              <a:rPr lang="ru-RU" dirty="0" err="1" smtClean="0"/>
              <a:t>тинейджер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чем выражается в первую очередь принадлежность к подростковой культуре?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76776"/>
          </a:xfrm>
        </p:spPr>
        <p:txBody>
          <a:bodyPr/>
          <a:lstStyle/>
          <a:p>
            <a:pPr algn="ctr"/>
            <a:r>
              <a:rPr lang="ru-RU" sz="2800" dirty="0" smtClean="0"/>
              <a:t>Погрузимся в прошлое. По отрывку </a:t>
            </a:r>
            <a:r>
              <a:rPr lang="ru-RU" sz="2800" dirty="0" smtClean="0"/>
              <a:t>фильма, </a:t>
            </a:r>
            <a:r>
              <a:rPr lang="ru-RU" sz="2800" dirty="0" smtClean="0"/>
              <a:t>снятого в СССР в </a:t>
            </a:r>
            <a:r>
              <a:rPr lang="ru-RU" sz="2800" dirty="0" smtClean="0"/>
              <a:t>1942 году, </a:t>
            </a:r>
            <a:r>
              <a:rPr lang="ru-RU" sz="2800" dirty="0" smtClean="0"/>
              <a:t>ответьте на вопросы: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3667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Формальное ли это сообщество? Аргументы должны быть приведены и за и против.</a:t>
            </a:r>
          </a:p>
          <a:p>
            <a:r>
              <a:rPr lang="ru-RU" dirty="0" smtClean="0"/>
              <a:t>Что выталкивает  подростков из сообщества? Каковы  другие варианты для подростка?</a:t>
            </a:r>
          </a:p>
          <a:p>
            <a:r>
              <a:rPr lang="ru-RU" dirty="0" smtClean="0"/>
              <a:t>Роль лидера? Достоинства и недостатки Тимура.</a:t>
            </a:r>
          </a:p>
          <a:p>
            <a:r>
              <a:rPr lang="ru-RU" dirty="0" smtClean="0"/>
              <a:t>Почему фильм был запрещен?(варианты)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Фильм Льва Кулешова «Клятва Тимура»(отрывок)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Тимур (фрагмент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3425" y="1784350"/>
            <a:ext cx="813435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04768"/>
          </a:xfrm>
        </p:spPr>
        <p:txBody>
          <a:bodyPr/>
          <a:lstStyle/>
          <a:p>
            <a:pPr algn="ctr"/>
            <a:r>
              <a:rPr lang="ru-RU" sz="3200" dirty="0" smtClean="0"/>
              <a:t>Перенесемся в наше время и узнаем самих себя.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Рассказать об имидже, социальной роли и статусе одного из героев ролика.</a:t>
            </a:r>
          </a:p>
          <a:p>
            <a:r>
              <a:rPr lang="ru-RU" dirty="0" smtClean="0"/>
              <a:t>Каковы традиции, объединяющие данное сообщество ? (3 - 4)</a:t>
            </a:r>
          </a:p>
          <a:p>
            <a:r>
              <a:rPr lang="ru-RU" dirty="0" smtClean="0"/>
              <a:t>Что придает этому сообществу формальный характер? (3 – 4 признака)</a:t>
            </a:r>
          </a:p>
          <a:p>
            <a:r>
              <a:rPr lang="ru-RU" dirty="0" smtClean="0"/>
              <a:t>Твой личный имидж в сообществе? Как он проявляется?</a:t>
            </a:r>
          </a:p>
          <a:p>
            <a:r>
              <a:rPr lang="ru-RU" dirty="0" smtClean="0"/>
              <a:t>Твое отношение к субкультурам и контркультурам? Чем оно обусловлено?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pPr algn="ctr"/>
            <a:r>
              <a:rPr lang="ru-RU" sz="2800" dirty="0" smtClean="0"/>
              <a:t>Ролик 7б класса «Чемпионат по </a:t>
            </a:r>
            <a:r>
              <a:rPr lang="ru-RU" sz="2800" dirty="0" err="1" smtClean="0"/>
              <a:t>дартсу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pic>
        <p:nvPicPr>
          <p:cNvPr id="4" name="дартс в 7б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68463" y="2062163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Подводим 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общего у подростков в 1941 и 2011 году?</a:t>
            </a:r>
          </a:p>
          <a:p>
            <a:r>
              <a:rPr lang="ru-RU" dirty="0" smtClean="0"/>
              <a:t>Чем отличаются их проблемы?</a:t>
            </a:r>
          </a:p>
          <a:p>
            <a:r>
              <a:rPr lang="ru-RU" dirty="0" smtClean="0"/>
              <a:t>Вопросы к учителям:  Чем отличаются эти школьники на открытом уроке и в повседневной жизни?  Идет деление на 8  классы, что сделать для сохранения атмосферы в сообществе?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252</Words>
  <Application>Microsoft Office PowerPoint</Application>
  <PresentationFormat>Экран (4:3)</PresentationFormat>
  <Paragraphs>23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Урок «подростковая культура»</vt:lpstr>
      <vt:lpstr>Задания на воспоминание пройденного материала:</vt:lpstr>
      <vt:lpstr>Погрузимся в прошлое. По отрывку фильма, снятого в СССР в 1942 году, ответьте на вопросы:</vt:lpstr>
      <vt:lpstr>Фильм Льва Кулешова «Клятва Тимура»(отрывок)  </vt:lpstr>
      <vt:lpstr>Перенесемся в наше время и узнаем самих себя.</vt:lpstr>
      <vt:lpstr>Ролик 7б класса «Чемпионат по дартсу»</vt:lpstr>
      <vt:lpstr>Подводим итоги: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«подростковая культура»</dc:title>
  <dc:creator>Пользователь</dc:creator>
  <cp:lastModifiedBy>Пользователь</cp:lastModifiedBy>
  <cp:revision>7</cp:revision>
  <dcterms:created xsi:type="dcterms:W3CDTF">2011-05-08T14:37:09Z</dcterms:created>
  <dcterms:modified xsi:type="dcterms:W3CDTF">2011-05-08T17:43:10Z</dcterms:modified>
</cp:coreProperties>
</file>