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55;&#1086;&#1083;&#1100;&#1079;&#1086;&#1074;&#1072;&#1090;&#1077;&#1083;&#1100;\Desktop\&#1059;&#1088;&#1086;&#1082;%20&#8470;%202\&#1054;&#1090;&#1088;&#1099;&#1074;&#1086;&#1082;%20&#1092;.%20&#1040;&#1085;&#1075;&#1083;&#1080;&#1103;%20&#1080;%20&#1072;&#1085;&#1075;&#1083;&#1080;&#1095;&#1072;&#1085;&#1077;..wm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196752"/>
            <a:ext cx="7772400" cy="2160240"/>
          </a:xfrm>
        </p:spPr>
        <p:txBody>
          <a:bodyPr/>
          <a:lstStyle/>
          <a:p>
            <a:pPr algn="ctr"/>
            <a:r>
              <a:rPr lang="ru-RU" sz="8800" dirty="0" smtClean="0"/>
              <a:t>Образ жизни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Урок обществознания в 7 классе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Определение термина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204864"/>
            <a:ext cx="7772400" cy="4150696"/>
          </a:xfrm>
        </p:spPr>
        <p:txBody>
          <a:bodyPr/>
          <a:lstStyle/>
          <a:p>
            <a:r>
              <a:rPr lang="ru-RU" dirty="0" smtClean="0"/>
              <a:t>Способ организации повседневной жизни отдельного человека, семьи, народа в конкретном пространстве и в конкретное время. Включает в себя:  питание, одежду, труд, отдых, мировоззрение, верования, манеру поведения и общения с другими людьми,  другие компоненты.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1188744"/>
          </a:xfrm>
        </p:spPr>
        <p:txBody>
          <a:bodyPr/>
          <a:lstStyle/>
          <a:p>
            <a:pPr algn="ctr"/>
            <a:r>
              <a:rPr lang="ru-RU" dirty="0" smtClean="0"/>
              <a:t>На образ жизни накладывают отпечаток: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Национальность и расовая принадлежность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/>
              <a:t>Принадлежность к определенной социальной группе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755576" y="2459037"/>
            <a:ext cx="3741812" cy="4786387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Норвежцы  немногословны, дисциплинированы, скромны в своих запросах, трудолюбивы, держат собеседника на солидном расстоянии, предпочитают детально </a:t>
            </a:r>
            <a:r>
              <a:rPr lang="ru-RU" sz="1800" dirty="0" err="1" smtClean="0"/>
              <a:t>расчитанную</a:t>
            </a:r>
            <a:r>
              <a:rPr lang="ru-RU" sz="1800" dirty="0" smtClean="0"/>
              <a:t> жестикуляцию… Итальянцы  раскованны, доброжелательны, в общении предпочитают близкую дистанцию с собеседником, умеют весело проводить свободное время…</a:t>
            </a:r>
            <a:endParaRPr lang="ru-RU" sz="18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Буржуа  ценит свою свободу,  привык  изысканно , хотя и недорого питаться , он расчетлив, в одежде и домашней обстановке скромен… Дворянин одержим идеей чести, привык к роскоши, смотрит на окружающих сверху вниз, символом его статуса  являются не только шпага, но и перо…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Другие факторы: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Возраст, пол, профессия, увлечения, мировоззрение…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9" name="Рисунок 8" descr="IMG_0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004363"/>
            <a:ext cx="2808312" cy="3853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Проблемное задание (по фильму):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чем англичане видят свои особенности?</a:t>
            </a:r>
          </a:p>
          <a:p>
            <a:r>
              <a:rPr lang="ru-RU" dirty="0" smtClean="0"/>
              <a:t>Какие изменения происходят в образе жизни англичан? Почему?  Как к ним относятся участники фильма?</a:t>
            </a:r>
          </a:p>
          <a:p>
            <a:r>
              <a:rPr lang="ru-RU" dirty="0" smtClean="0"/>
              <a:t>Что общего с современной Россией?  В чем отличия? </a:t>
            </a:r>
          </a:p>
          <a:p>
            <a:r>
              <a:rPr lang="ru-RU" dirty="0" smtClean="0"/>
              <a:t>Представители какой группы населения участвуют  в фильме? Откуда это следует?</a:t>
            </a:r>
          </a:p>
          <a:p>
            <a:r>
              <a:rPr lang="ru-RU" dirty="0" smtClean="0"/>
              <a:t>Какие поправки нужно будет внести для другой социальной группы? Выберете ее сами? </a:t>
            </a:r>
            <a:r>
              <a:rPr lang="ru-RU" dirty="0" smtClean="0"/>
              <a:t> </a:t>
            </a:r>
            <a:r>
              <a:rPr lang="ru-RU" dirty="0" smtClean="0"/>
              <a:t>Причины отличий?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Д/Ф «</a:t>
            </a:r>
            <a:r>
              <a:rPr lang="ru-RU" sz="3200" dirty="0" smtClean="0"/>
              <a:t>А</a:t>
            </a:r>
            <a:r>
              <a:rPr lang="ru-RU" sz="3200" dirty="0" smtClean="0"/>
              <a:t>нглия и англичане» (фрагмент)</a:t>
            </a:r>
            <a:endParaRPr lang="ru-RU" sz="3200" dirty="0"/>
          </a:p>
        </p:txBody>
      </p:sp>
      <p:pic>
        <p:nvPicPr>
          <p:cNvPr id="4" name="Отрывок ф. Англия и англичане.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23528" y="1196752"/>
            <a:ext cx="8424936" cy="54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Закрепляем на простых вопросах: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Отличия в питании взрослого и подростка?</a:t>
            </a:r>
          </a:p>
          <a:p>
            <a:r>
              <a:rPr lang="ru-RU" dirty="0" smtClean="0"/>
              <a:t>Сравнить образ жизни двоечника и отличника.</a:t>
            </a:r>
          </a:p>
          <a:p>
            <a:r>
              <a:rPr lang="ru-RU" dirty="0" smtClean="0"/>
              <a:t>Вопрос к учителям: в чем специфика образа жизни людей этой профессии? Чем она определяется?</a:t>
            </a:r>
          </a:p>
          <a:p>
            <a:r>
              <a:rPr lang="ru-RU" dirty="0" smtClean="0"/>
              <a:t> Расскажи об особенностях твоего образа жизни: Как отдыхаешь? Чем увлекаешься?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Свободен ли человек в выборе своего образа жизни? Почему?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99</TotalTime>
  <Words>313</Words>
  <Application>Microsoft Office PowerPoint</Application>
  <PresentationFormat>Экран (4:3)</PresentationFormat>
  <Paragraphs>24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Образ жизни</vt:lpstr>
      <vt:lpstr>Определение термина</vt:lpstr>
      <vt:lpstr>На образ жизни накладывают отпечаток:</vt:lpstr>
      <vt:lpstr>Другие факторы:</vt:lpstr>
      <vt:lpstr>Проблемное задание (по фильму):</vt:lpstr>
      <vt:lpstr>Д/Ф «Англия и англичане» (фрагмент)</vt:lpstr>
      <vt:lpstr>Закрепляем на простых вопросах: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жизни</dc:title>
  <dc:creator>Пользователь</dc:creator>
  <cp:lastModifiedBy>Пользователь</cp:lastModifiedBy>
  <cp:revision>11</cp:revision>
  <dcterms:created xsi:type="dcterms:W3CDTF">2011-05-08T18:19:33Z</dcterms:created>
  <dcterms:modified xsi:type="dcterms:W3CDTF">2011-05-08T20:10:15Z</dcterms:modified>
</cp:coreProperties>
</file>