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61" r:id="rId6"/>
    <p:sldId id="264" r:id="rId7"/>
    <p:sldId id="265" r:id="rId8"/>
    <p:sldId id="266" r:id="rId9"/>
    <p:sldId id="269" r:id="rId10"/>
    <p:sldId id="259" r:id="rId11"/>
    <p:sldId id="262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652" autoAdjust="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2C07-5CDF-4BA2-AFB2-C8CFD66532A4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C169-DFAE-4B4B-898C-904971A6F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2C07-5CDF-4BA2-AFB2-C8CFD66532A4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C169-DFAE-4B4B-898C-904971A6F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2C07-5CDF-4BA2-AFB2-C8CFD66532A4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C169-DFAE-4B4B-898C-904971A6F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2C07-5CDF-4BA2-AFB2-C8CFD66532A4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C169-DFAE-4B4B-898C-904971A6F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2C07-5CDF-4BA2-AFB2-C8CFD66532A4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C169-DFAE-4B4B-898C-904971A6F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2C07-5CDF-4BA2-AFB2-C8CFD66532A4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C169-DFAE-4B4B-898C-904971A6F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2C07-5CDF-4BA2-AFB2-C8CFD66532A4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C169-DFAE-4B4B-898C-904971A6F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2C07-5CDF-4BA2-AFB2-C8CFD66532A4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C169-DFAE-4B4B-898C-904971A6F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2C07-5CDF-4BA2-AFB2-C8CFD66532A4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C169-DFAE-4B4B-898C-904971A6F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2C07-5CDF-4BA2-AFB2-C8CFD66532A4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C169-DFAE-4B4B-898C-904971A6F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2C07-5CDF-4BA2-AFB2-C8CFD66532A4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039C169-DFAE-4B4B-898C-904971A6FD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4B2C07-5CDF-4BA2-AFB2-C8CFD66532A4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39C169-DFAE-4B4B-898C-904971A6FD8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7148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«Геодезические линии»</a:t>
            </a:r>
            <a:endParaRPr lang="ru-RU" sz="54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4429132"/>
            <a:ext cx="7854696" cy="1752600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Презентация подготовлена</a:t>
            </a:r>
          </a:p>
          <a:p>
            <a:r>
              <a:rPr lang="ru-RU" dirty="0" smtClean="0"/>
              <a:t>учителем математики</a:t>
            </a:r>
          </a:p>
          <a:p>
            <a:r>
              <a:rPr lang="ru-RU" dirty="0" err="1" smtClean="0"/>
              <a:t>Рычковой</a:t>
            </a:r>
            <a:r>
              <a:rPr lang="ru-RU" dirty="0" smtClean="0"/>
              <a:t> Ольгой Валерьевной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2212848" cy="1582621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Задание: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57158" y="1285860"/>
            <a:ext cx="2500330" cy="464347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провести эксперимент - 1: определить кратчайшее расстояние между Ашхабадом и Сан-Франциско.</a:t>
            </a:r>
          </a:p>
          <a:p>
            <a:endParaRPr lang="ru-RU" sz="1400" dirty="0" smtClean="0"/>
          </a:p>
          <a:p>
            <a:pPr>
              <a:lnSpc>
                <a:spcPct val="115000"/>
              </a:lnSpc>
            </a:pPr>
            <a:endParaRPr lang="ru-RU" sz="2800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endParaRPr lang="ru-RU" sz="2800" dirty="0" smtClean="0">
              <a:latin typeface="Times New Roman"/>
              <a:ea typeface="Times New Roman"/>
              <a:cs typeface="Times New Roman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e-libra.ru/files/cache1/139688/image1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8152" b="8152"/>
          <a:stretch>
            <a:fillRect/>
          </a:stretch>
        </p:blipFill>
        <p:spPr bwMode="auto">
          <a:xfrm rot="420000">
            <a:off x="4005671" y="1214737"/>
            <a:ext cx="4902247" cy="4174190"/>
          </a:xfrm>
          <a:prstGeom prst="rect">
            <a:avLst/>
          </a:prstGeom>
          <a:noFill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500438"/>
            <a:ext cx="3214710" cy="2586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кратчайший путь, соединяющий любые две точки А и В на сфере -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дуга окружности большого круга, проходящей через А и В</a:t>
            </a:r>
            <a:endParaRPr lang="ru-RU" sz="2800" dirty="0"/>
          </a:p>
        </p:txBody>
      </p:sp>
      <p:pic>
        <p:nvPicPr>
          <p:cNvPr id="5" name="Рисунок 4" descr="http://im7-tub-ru.yandex.net/i?id=352497574-34-72&amp;n=21"/>
          <p:cNvPicPr>
            <a:picLocks noGr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 l="6593" r="6593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2212848" cy="2000264"/>
          </a:xfrm>
        </p:spPr>
        <p:txBody>
          <a:bodyPr>
            <a:normAutofit/>
          </a:bodyPr>
          <a:lstStyle/>
          <a:p>
            <a:r>
              <a:rPr lang="ru-RU" dirty="0" smtClean="0"/>
              <a:t>кратчайший путь, соединяющий любые две точки А и В на поверхности цилиндра-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образующие, окружности сечений, параллельных основаниям цилиндра, и винтовые линии.</a:t>
            </a:r>
            <a:endParaRPr lang="ru-RU" sz="2400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4005" b="4005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3" name="Содержимое 3"/>
          <p:cNvGraphicFramePr>
            <a:graphicFrameLocks/>
          </p:cNvGraphicFramePr>
          <p:nvPr/>
        </p:nvGraphicFramePr>
        <p:xfrm>
          <a:off x="500034" y="1000107"/>
          <a:ext cx="8229600" cy="5246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24"/>
                <a:gridCol w="4800576"/>
              </a:tblGrid>
              <a:tr h="1686947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Поверхность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Кратчайшее расстояние между точками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351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Плоскость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rgbClr val="7030A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отрезок, соединяющий точки А и В</a:t>
                      </a:r>
                      <a:endParaRPr lang="ru-RU" sz="1800" dirty="0">
                        <a:solidFill>
                          <a:srgbClr val="7030A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77351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Сфера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rgbClr val="7030A0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дуга окружности большого круга, проходящей через А и В</a:t>
                      </a:r>
                      <a:endParaRPr lang="ru-RU" dirty="0">
                        <a:solidFill>
                          <a:srgbClr val="7030A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77351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Цилиндр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7030A0"/>
                          </a:solidFill>
                          <a:latin typeface="Arial Black" pitchFamily="34" charset="0"/>
                        </a:rPr>
                        <a:t>образующие, окружности сечений, параллельных основаниям цилиндра, и винтовые линии.</a:t>
                      </a:r>
                    </a:p>
                    <a:p>
                      <a:endParaRPr lang="ru-RU" dirty="0">
                        <a:solidFill>
                          <a:srgbClr val="7030A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77351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Конус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29600" cy="1143000"/>
          </a:xfrm>
        </p:spPr>
        <p:txBody>
          <a:bodyPr/>
          <a:lstStyle/>
          <a:p>
            <a:r>
              <a:rPr lang="ru-RU" dirty="0" smtClean="0"/>
              <a:t>Задача.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3891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Из Ашхабада в Сан – </a:t>
            </a:r>
            <a:r>
              <a:rPr lang="ru-RU" dirty="0" err="1" smtClean="0"/>
              <a:t>Франциско</a:t>
            </a:r>
            <a:r>
              <a:rPr lang="ru-RU" dirty="0" smtClean="0"/>
              <a:t> отправляется самолет. Стюардесса объявляет: «Наш самолет летит по кратчайшему пути». Среди пассажиров был известный полярный путешественник Морозов – Стужин. Услышав её слова, он попросил разбудить его, когда самолет будет над Северным Ледовитым океаном. Все кругом засмеялись: Ашхабад, Сан – </a:t>
            </a:r>
            <a:r>
              <a:rPr lang="ru-RU" dirty="0" err="1" smtClean="0"/>
              <a:t>Франциско</a:t>
            </a:r>
            <a:r>
              <a:rPr lang="ru-RU" dirty="0" smtClean="0"/>
              <a:t> и вдруг – Ледовитый океан!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А как вы считаете, шутил полярник или говорил серьёзно?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071670" y="785794"/>
            <a:ext cx="2743200" cy="4572000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Морозов Николай Васильевич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русский военный гидрограф и полярный исследователь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pic>
        <p:nvPicPr>
          <p:cNvPr id="5" name="Рисунок 4" descr="Морозов, Николай Васильевич биография, фото, истории - русский военный гидрограф и полярный исследователь"/>
          <p:cNvPicPr/>
          <p:nvPr/>
        </p:nvPicPr>
        <p:blipFill>
          <a:blip r:embed="rId2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92" y="714356"/>
            <a:ext cx="1500824" cy="228601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Содержимое 5" descr="http://im4-tub-ru.yandex.net/i?id=623254282-28-72&amp;n=21"/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88" y="3571876"/>
            <a:ext cx="3429024" cy="25003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571604" y="2500306"/>
            <a:ext cx="6000792" cy="257176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олилиния 8"/>
          <p:cNvSpPr/>
          <p:nvPr/>
        </p:nvSpPr>
        <p:spPr>
          <a:xfrm>
            <a:off x="1571625" y="552451"/>
            <a:ext cx="6188869" cy="4519612"/>
          </a:xfrm>
          <a:custGeom>
            <a:avLst/>
            <a:gdLst>
              <a:gd name="connsiteX0" fmla="*/ 0 w 6188869"/>
              <a:gd name="connsiteY0" fmla="*/ 1919287 h 4519612"/>
              <a:gd name="connsiteX1" fmla="*/ 5186363 w 6188869"/>
              <a:gd name="connsiteY1" fmla="*/ 433387 h 4519612"/>
              <a:gd name="connsiteX2" fmla="*/ 6015038 w 6188869"/>
              <a:gd name="connsiteY2" fmla="*/ 4519612 h 4519612"/>
              <a:gd name="connsiteX3" fmla="*/ 6015038 w 6188869"/>
              <a:gd name="connsiteY3" fmla="*/ 4519612 h 4519612"/>
              <a:gd name="connsiteX4" fmla="*/ 6015038 w 6188869"/>
              <a:gd name="connsiteY4" fmla="*/ 4519612 h 4519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88869" h="4519612">
                <a:moveTo>
                  <a:pt x="0" y="1919287"/>
                </a:moveTo>
                <a:cubicBezTo>
                  <a:pt x="2091928" y="959643"/>
                  <a:pt x="4183857" y="0"/>
                  <a:pt x="5186363" y="433387"/>
                </a:cubicBezTo>
                <a:cubicBezTo>
                  <a:pt x="6188869" y="866774"/>
                  <a:pt x="6015038" y="4519612"/>
                  <a:pt x="6015038" y="4519612"/>
                </a:cubicBezTo>
                <a:lnTo>
                  <a:pt x="6015038" y="4519612"/>
                </a:lnTo>
                <a:lnTo>
                  <a:pt x="6015038" y="4519612"/>
                </a:lnTo>
              </a:path>
            </a:pathLst>
          </a:cu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1399766" y="2514600"/>
            <a:ext cx="6201074" cy="3196639"/>
          </a:xfrm>
          <a:custGeom>
            <a:avLst/>
            <a:gdLst>
              <a:gd name="connsiteX0" fmla="*/ 200434 w 6201074"/>
              <a:gd name="connsiteY0" fmla="*/ 0 h 3196639"/>
              <a:gd name="connsiteX1" fmla="*/ 157572 w 6201074"/>
              <a:gd name="connsiteY1" fmla="*/ 557213 h 3196639"/>
              <a:gd name="connsiteX2" fmla="*/ 114709 w 6201074"/>
              <a:gd name="connsiteY2" fmla="*/ 571500 h 3196639"/>
              <a:gd name="connsiteX3" fmla="*/ 86134 w 6201074"/>
              <a:gd name="connsiteY3" fmla="*/ 614363 h 3196639"/>
              <a:gd name="connsiteX4" fmla="*/ 71847 w 6201074"/>
              <a:gd name="connsiteY4" fmla="*/ 714375 h 3196639"/>
              <a:gd name="connsiteX5" fmla="*/ 57559 w 6201074"/>
              <a:gd name="connsiteY5" fmla="*/ 757238 h 3196639"/>
              <a:gd name="connsiteX6" fmla="*/ 71847 w 6201074"/>
              <a:gd name="connsiteY6" fmla="*/ 1400175 h 3196639"/>
              <a:gd name="connsiteX7" fmla="*/ 86134 w 6201074"/>
              <a:gd name="connsiteY7" fmla="*/ 1528763 h 3196639"/>
              <a:gd name="connsiteX8" fmla="*/ 143284 w 6201074"/>
              <a:gd name="connsiteY8" fmla="*/ 1857375 h 3196639"/>
              <a:gd name="connsiteX9" fmla="*/ 186147 w 6201074"/>
              <a:gd name="connsiteY9" fmla="*/ 1843088 h 3196639"/>
              <a:gd name="connsiteX10" fmla="*/ 271872 w 6201074"/>
              <a:gd name="connsiteY10" fmla="*/ 1828800 h 3196639"/>
              <a:gd name="connsiteX11" fmla="*/ 314734 w 6201074"/>
              <a:gd name="connsiteY11" fmla="*/ 1800225 h 3196639"/>
              <a:gd name="connsiteX12" fmla="*/ 357597 w 6201074"/>
              <a:gd name="connsiteY12" fmla="*/ 1785938 h 3196639"/>
              <a:gd name="connsiteX13" fmla="*/ 429034 w 6201074"/>
              <a:gd name="connsiteY13" fmla="*/ 1657350 h 3196639"/>
              <a:gd name="connsiteX14" fmla="*/ 443322 w 6201074"/>
              <a:gd name="connsiteY14" fmla="*/ 1614488 h 3196639"/>
              <a:gd name="connsiteX15" fmla="*/ 486184 w 6201074"/>
              <a:gd name="connsiteY15" fmla="*/ 1585913 h 3196639"/>
              <a:gd name="connsiteX16" fmla="*/ 543334 w 6201074"/>
              <a:gd name="connsiteY16" fmla="*/ 1543050 h 3196639"/>
              <a:gd name="connsiteX17" fmla="*/ 600484 w 6201074"/>
              <a:gd name="connsiteY17" fmla="*/ 1514475 h 3196639"/>
              <a:gd name="connsiteX18" fmla="*/ 786222 w 6201074"/>
              <a:gd name="connsiteY18" fmla="*/ 1500188 h 3196639"/>
              <a:gd name="connsiteX19" fmla="*/ 886234 w 6201074"/>
              <a:gd name="connsiteY19" fmla="*/ 1514475 h 3196639"/>
              <a:gd name="connsiteX20" fmla="*/ 900522 w 6201074"/>
              <a:gd name="connsiteY20" fmla="*/ 1557338 h 3196639"/>
              <a:gd name="connsiteX21" fmla="*/ 886234 w 6201074"/>
              <a:gd name="connsiteY21" fmla="*/ 1643063 h 3196639"/>
              <a:gd name="connsiteX22" fmla="*/ 900522 w 6201074"/>
              <a:gd name="connsiteY22" fmla="*/ 1914525 h 3196639"/>
              <a:gd name="connsiteX23" fmla="*/ 957672 w 6201074"/>
              <a:gd name="connsiteY23" fmla="*/ 2000250 h 3196639"/>
              <a:gd name="connsiteX24" fmla="*/ 1472022 w 6201074"/>
              <a:gd name="connsiteY24" fmla="*/ 2014538 h 3196639"/>
              <a:gd name="connsiteX25" fmla="*/ 1686334 w 6201074"/>
              <a:gd name="connsiteY25" fmla="*/ 1971675 h 3196639"/>
              <a:gd name="connsiteX26" fmla="*/ 1743484 w 6201074"/>
              <a:gd name="connsiteY26" fmla="*/ 1885950 h 3196639"/>
              <a:gd name="connsiteX27" fmla="*/ 1772059 w 6201074"/>
              <a:gd name="connsiteY27" fmla="*/ 1800225 h 3196639"/>
              <a:gd name="connsiteX28" fmla="*/ 1886359 w 6201074"/>
              <a:gd name="connsiteY28" fmla="*/ 1771650 h 3196639"/>
              <a:gd name="connsiteX29" fmla="*/ 1943509 w 6201074"/>
              <a:gd name="connsiteY29" fmla="*/ 1671638 h 3196639"/>
              <a:gd name="connsiteX30" fmla="*/ 1972084 w 6201074"/>
              <a:gd name="connsiteY30" fmla="*/ 1585913 h 3196639"/>
              <a:gd name="connsiteX31" fmla="*/ 2043522 w 6201074"/>
              <a:gd name="connsiteY31" fmla="*/ 1514475 h 3196639"/>
              <a:gd name="connsiteX32" fmla="*/ 2072097 w 6201074"/>
              <a:gd name="connsiteY32" fmla="*/ 1457325 h 3196639"/>
              <a:gd name="connsiteX33" fmla="*/ 2086384 w 6201074"/>
              <a:gd name="connsiteY33" fmla="*/ 1328738 h 3196639"/>
              <a:gd name="connsiteX34" fmla="*/ 2100672 w 6201074"/>
              <a:gd name="connsiteY34" fmla="*/ 1285875 h 3196639"/>
              <a:gd name="connsiteX35" fmla="*/ 2114959 w 6201074"/>
              <a:gd name="connsiteY35" fmla="*/ 1343025 h 3196639"/>
              <a:gd name="connsiteX36" fmla="*/ 2143534 w 6201074"/>
              <a:gd name="connsiteY36" fmla="*/ 1428750 h 3196639"/>
              <a:gd name="connsiteX37" fmla="*/ 2157822 w 6201074"/>
              <a:gd name="connsiteY37" fmla="*/ 1485900 h 3196639"/>
              <a:gd name="connsiteX38" fmla="*/ 2186397 w 6201074"/>
              <a:gd name="connsiteY38" fmla="*/ 1571625 h 3196639"/>
              <a:gd name="connsiteX39" fmla="*/ 2214972 w 6201074"/>
              <a:gd name="connsiteY39" fmla="*/ 1671638 h 3196639"/>
              <a:gd name="connsiteX40" fmla="*/ 2200684 w 6201074"/>
              <a:gd name="connsiteY40" fmla="*/ 1757363 h 3196639"/>
              <a:gd name="connsiteX41" fmla="*/ 2129247 w 6201074"/>
              <a:gd name="connsiteY41" fmla="*/ 1828800 h 3196639"/>
              <a:gd name="connsiteX42" fmla="*/ 2072097 w 6201074"/>
              <a:gd name="connsiteY42" fmla="*/ 1943100 h 3196639"/>
              <a:gd name="connsiteX43" fmla="*/ 2086384 w 6201074"/>
              <a:gd name="connsiteY43" fmla="*/ 1985963 h 3196639"/>
              <a:gd name="connsiteX44" fmla="*/ 2114959 w 6201074"/>
              <a:gd name="connsiteY44" fmla="*/ 2028825 h 3196639"/>
              <a:gd name="connsiteX45" fmla="*/ 2129247 w 6201074"/>
              <a:gd name="connsiteY45" fmla="*/ 2085975 h 3196639"/>
              <a:gd name="connsiteX46" fmla="*/ 2186397 w 6201074"/>
              <a:gd name="connsiteY46" fmla="*/ 2171700 h 3196639"/>
              <a:gd name="connsiteX47" fmla="*/ 2272122 w 6201074"/>
              <a:gd name="connsiteY47" fmla="*/ 2185988 h 3196639"/>
              <a:gd name="connsiteX48" fmla="*/ 2372134 w 6201074"/>
              <a:gd name="connsiteY48" fmla="*/ 2228850 h 3196639"/>
              <a:gd name="connsiteX49" fmla="*/ 2429284 w 6201074"/>
              <a:gd name="connsiteY49" fmla="*/ 2243138 h 3196639"/>
              <a:gd name="connsiteX50" fmla="*/ 2400709 w 6201074"/>
              <a:gd name="connsiteY50" fmla="*/ 2300288 h 3196639"/>
              <a:gd name="connsiteX51" fmla="*/ 2343559 w 6201074"/>
              <a:gd name="connsiteY51" fmla="*/ 2357438 h 3196639"/>
              <a:gd name="connsiteX52" fmla="*/ 2286409 w 6201074"/>
              <a:gd name="connsiteY52" fmla="*/ 2414588 h 3196639"/>
              <a:gd name="connsiteX53" fmla="*/ 2229259 w 6201074"/>
              <a:gd name="connsiteY53" fmla="*/ 2428875 h 3196639"/>
              <a:gd name="connsiteX54" fmla="*/ 2129247 w 6201074"/>
              <a:gd name="connsiteY54" fmla="*/ 2457450 h 3196639"/>
              <a:gd name="connsiteX55" fmla="*/ 2029234 w 6201074"/>
              <a:gd name="connsiteY55" fmla="*/ 2471738 h 3196639"/>
              <a:gd name="connsiteX56" fmla="*/ 1914934 w 6201074"/>
              <a:gd name="connsiteY56" fmla="*/ 2514600 h 3196639"/>
              <a:gd name="connsiteX57" fmla="*/ 1872072 w 6201074"/>
              <a:gd name="connsiteY57" fmla="*/ 2528888 h 3196639"/>
              <a:gd name="connsiteX58" fmla="*/ 1729197 w 6201074"/>
              <a:gd name="connsiteY58" fmla="*/ 2543175 h 3196639"/>
              <a:gd name="connsiteX59" fmla="*/ 1686334 w 6201074"/>
              <a:gd name="connsiteY59" fmla="*/ 2557463 h 3196639"/>
              <a:gd name="connsiteX60" fmla="*/ 1643472 w 6201074"/>
              <a:gd name="connsiteY60" fmla="*/ 2586038 h 3196639"/>
              <a:gd name="connsiteX61" fmla="*/ 1600609 w 6201074"/>
              <a:gd name="connsiteY61" fmla="*/ 2671763 h 3196639"/>
              <a:gd name="connsiteX62" fmla="*/ 1614897 w 6201074"/>
              <a:gd name="connsiteY62" fmla="*/ 2871788 h 3196639"/>
              <a:gd name="connsiteX63" fmla="*/ 1714909 w 6201074"/>
              <a:gd name="connsiteY63" fmla="*/ 3000375 h 3196639"/>
              <a:gd name="connsiteX64" fmla="*/ 1743484 w 6201074"/>
              <a:gd name="connsiteY64" fmla="*/ 3071813 h 3196639"/>
              <a:gd name="connsiteX65" fmla="*/ 1943509 w 6201074"/>
              <a:gd name="connsiteY65" fmla="*/ 3114675 h 3196639"/>
              <a:gd name="connsiteX66" fmla="*/ 2000659 w 6201074"/>
              <a:gd name="connsiteY66" fmla="*/ 3128963 h 3196639"/>
              <a:gd name="connsiteX67" fmla="*/ 3043647 w 6201074"/>
              <a:gd name="connsiteY67" fmla="*/ 3128963 h 3196639"/>
              <a:gd name="connsiteX68" fmla="*/ 3115084 w 6201074"/>
              <a:gd name="connsiteY68" fmla="*/ 3043238 h 3196639"/>
              <a:gd name="connsiteX69" fmla="*/ 3157947 w 6201074"/>
              <a:gd name="connsiteY69" fmla="*/ 2914650 h 3196639"/>
              <a:gd name="connsiteX70" fmla="*/ 3143659 w 6201074"/>
              <a:gd name="connsiteY70" fmla="*/ 2471738 h 3196639"/>
              <a:gd name="connsiteX71" fmla="*/ 3200809 w 6201074"/>
              <a:gd name="connsiteY71" fmla="*/ 2328863 h 3196639"/>
              <a:gd name="connsiteX72" fmla="*/ 3257959 w 6201074"/>
              <a:gd name="connsiteY72" fmla="*/ 2314575 h 3196639"/>
              <a:gd name="connsiteX73" fmla="*/ 3300822 w 6201074"/>
              <a:gd name="connsiteY73" fmla="*/ 2300288 h 3196639"/>
              <a:gd name="connsiteX74" fmla="*/ 3357972 w 6201074"/>
              <a:gd name="connsiteY74" fmla="*/ 2314575 h 3196639"/>
              <a:gd name="connsiteX75" fmla="*/ 3315109 w 6201074"/>
              <a:gd name="connsiteY75" fmla="*/ 2343150 h 3196639"/>
              <a:gd name="connsiteX76" fmla="*/ 3343684 w 6201074"/>
              <a:gd name="connsiteY76" fmla="*/ 2514600 h 3196639"/>
              <a:gd name="connsiteX77" fmla="*/ 3286534 w 6201074"/>
              <a:gd name="connsiteY77" fmla="*/ 2557463 h 3196639"/>
              <a:gd name="connsiteX78" fmla="*/ 3272247 w 6201074"/>
              <a:gd name="connsiteY78" fmla="*/ 2614613 h 3196639"/>
              <a:gd name="connsiteX79" fmla="*/ 3200809 w 6201074"/>
              <a:gd name="connsiteY79" fmla="*/ 2643188 h 3196639"/>
              <a:gd name="connsiteX80" fmla="*/ 3157947 w 6201074"/>
              <a:gd name="connsiteY80" fmla="*/ 2686050 h 3196639"/>
              <a:gd name="connsiteX81" fmla="*/ 3115084 w 6201074"/>
              <a:gd name="connsiteY81" fmla="*/ 2843213 h 3196639"/>
              <a:gd name="connsiteX82" fmla="*/ 3143659 w 6201074"/>
              <a:gd name="connsiteY82" fmla="*/ 2886075 h 3196639"/>
              <a:gd name="connsiteX83" fmla="*/ 3272247 w 6201074"/>
              <a:gd name="connsiteY83" fmla="*/ 2971800 h 3196639"/>
              <a:gd name="connsiteX84" fmla="*/ 3372259 w 6201074"/>
              <a:gd name="connsiteY84" fmla="*/ 3000375 h 3196639"/>
              <a:gd name="connsiteX85" fmla="*/ 3429409 w 6201074"/>
              <a:gd name="connsiteY85" fmla="*/ 3028950 h 3196639"/>
              <a:gd name="connsiteX86" fmla="*/ 3500847 w 6201074"/>
              <a:gd name="connsiteY86" fmla="*/ 3043238 h 3196639"/>
              <a:gd name="connsiteX87" fmla="*/ 3943759 w 6201074"/>
              <a:gd name="connsiteY87" fmla="*/ 3028950 h 3196639"/>
              <a:gd name="connsiteX88" fmla="*/ 4029484 w 6201074"/>
              <a:gd name="connsiteY88" fmla="*/ 3000375 h 3196639"/>
              <a:gd name="connsiteX89" fmla="*/ 4072347 w 6201074"/>
              <a:gd name="connsiteY89" fmla="*/ 2986088 h 3196639"/>
              <a:gd name="connsiteX90" fmla="*/ 4172359 w 6201074"/>
              <a:gd name="connsiteY90" fmla="*/ 2957513 h 3196639"/>
              <a:gd name="connsiteX91" fmla="*/ 4272372 w 6201074"/>
              <a:gd name="connsiteY91" fmla="*/ 2914650 h 3196639"/>
              <a:gd name="connsiteX92" fmla="*/ 4458109 w 6201074"/>
              <a:gd name="connsiteY92" fmla="*/ 2886075 h 3196639"/>
              <a:gd name="connsiteX93" fmla="*/ 4500972 w 6201074"/>
              <a:gd name="connsiteY93" fmla="*/ 2857500 h 3196639"/>
              <a:gd name="connsiteX94" fmla="*/ 4543834 w 6201074"/>
              <a:gd name="connsiteY94" fmla="*/ 2843213 h 3196639"/>
              <a:gd name="connsiteX95" fmla="*/ 4472397 w 6201074"/>
              <a:gd name="connsiteY95" fmla="*/ 2743200 h 3196639"/>
              <a:gd name="connsiteX96" fmla="*/ 4372384 w 6201074"/>
              <a:gd name="connsiteY96" fmla="*/ 2700338 h 3196639"/>
              <a:gd name="connsiteX97" fmla="*/ 4315234 w 6201074"/>
              <a:gd name="connsiteY97" fmla="*/ 2671763 h 3196639"/>
              <a:gd name="connsiteX98" fmla="*/ 4243797 w 6201074"/>
              <a:gd name="connsiteY98" fmla="*/ 2614613 h 3196639"/>
              <a:gd name="connsiteX99" fmla="*/ 4286659 w 6201074"/>
              <a:gd name="connsiteY99" fmla="*/ 2514600 h 3196639"/>
              <a:gd name="connsiteX100" fmla="*/ 4372384 w 6201074"/>
              <a:gd name="connsiteY100" fmla="*/ 2486025 h 3196639"/>
              <a:gd name="connsiteX101" fmla="*/ 4415247 w 6201074"/>
              <a:gd name="connsiteY101" fmla="*/ 2471738 h 3196639"/>
              <a:gd name="connsiteX102" fmla="*/ 4915309 w 6201074"/>
              <a:gd name="connsiteY102" fmla="*/ 2486025 h 3196639"/>
              <a:gd name="connsiteX103" fmla="*/ 4986747 w 6201074"/>
              <a:gd name="connsiteY103" fmla="*/ 2514600 h 3196639"/>
              <a:gd name="connsiteX104" fmla="*/ 5072472 w 6201074"/>
              <a:gd name="connsiteY104" fmla="*/ 2571750 h 3196639"/>
              <a:gd name="connsiteX105" fmla="*/ 5143909 w 6201074"/>
              <a:gd name="connsiteY105" fmla="*/ 2643188 h 3196639"/>
              <a:gd name="connsiteX106" fmla="*/ 5229634 w 6201074"/>
              <a:gd name="connsiteY106" fmla="*/ 2757488 h 3196639"/>
              <a:gd name="connsiteX107" fmla="*/ 5243922 w 6201074"/>
              <a:gd name="connsiteY107" fmla="*/ 2800350 h 3196639"/>
              <a:gd name="connsiteX108" fmla="*/ 5286784 w 6201074"/>
              <a:gd name="connsiteY108" fmla="*/ 2828925 h 3196639"/>
              <a:gd name="connsiteX109" fmla="*/ 5343934 w 6201074"/>
              <a:gd name="connsiteY109" fmla="*/ 2843213 h 3196639"/>
              <a:gd name="connsiteX110" fmla="*/ 5386797 w 6201074"/>
              <a:gd name="connsiteY110" fmla="*/ 2857500 h 3196639"/>
              <a:gd name="connsiteX111" fmla="*/ 5715409 w 6201074"/>
              <a:gd name="connsiteY111" fmla="*/ 2871788 h 3196639"/>
              <a:gd name="connsiteX112" fmla="*/ 6129747 w 6201074"/>
              <a:gd name="connsiteY112" fmla="*/ 2814638 h 3196639"/>
              <a:gd name="connsiteX113" fmla="*/ 6144034 w 6201074"/>
              <a:gd name="connsiteY113" fmla="*/ 2771775 h 3196639"/>
              <a:gd name="connsiteX114" fmla="*/ 6158322 w 6201074"/>
              <a:gd name="connsiteY114" fmla="*/ 2714625 h 3196639"/>
              <a:gd name="connsiteX115" fmla="*/ 6172609 w 6201074"/>
              <a:gd name="connsiteY115" fmla="*/ 2600325 h 3196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</a:cxnLst>
            <a:rect l="l" t="t" r="r" b="b"/>
            <a:pathLst>
              <a:path w="6201074" h="3196639">
                <a:moveTo>
                  <a:pt x="200434" y="0"/>
                </a:moveTo>
                <a:cubicBezTo>
                  <a:pt x="194647" y="104168"/>
                  <a:pt x="177820" y="468123"/>
                  <a:pt x="157572" y="557213"/>
                </a:cubicBezTo>
                <a:cubicBezTo>
                  <a:pt x="154234" y="571899"/>
                  <a:pt x="128997" y="566738"/>
                  <a:pt x="114709" y="571500"/>
                </a:cubicBezTo>
                <a:cubicBezTo>
                  <a:pt x="105184" y="585788"/>
                  <a:pt x="91068" y="597916"/>
                  <a:pt x="86134" y="614363"/>
                </a:cubicBezTo>
                <a:cubicBezTo>
                  <a:pt x="76457" y="646619"/>
                  <a:pt x="78451" y="681353"/>
                  <a:pt x="71847" y="714375"/>
                </a:cubicBezTo>
                <a:cubicBezTo>
                  <a:pt x="68893" y="729143"/>
                  <a:pt x="62322" y="742950"/>
                  <a:pt x="57559" y="757238"/>
                </a:cubicBezTo>
                <a:cubicBezTo>
                  <a:pt x="62322" y="971550"/>
                  <a:pt x="63913" y="1185957"/>
                  <a:pt x="71847" y="1400175"/>
                </a:cubicBezTo>
                <a:cubicBezTo>
                  <a:pt x="73443" y="1443272"/>
                  <a:pt x="83357" y="1485726"/>
                  <a:pt x="86134" y="1528763"/>
                </a:cubicBezTo>
                <a:cubicBezTo>
                  <a:pt x="107522" y="1860271"/>
                  <a:pt x="0" y="1809615"/>
                  <a:pt x="143284" y="1857375"/>
                </a:cubicBezTo>
                <a:cubicBezTo>
                  <a:pt x="157572" y="1852613"/>
                  <a:pt x="171445" y="1846355"/>
                  <a:pt x="186147" y="1843088"/>
                </a:cubicBezTo>
                <a:cubicBezTo>
                  <a:pt x="214426" y="1836804"/>
                  <a:pt x="244389" y="1837961"/>
                  <a:pt x="271872" y="1828800"/>
                </a:cubicBezTo>
                <a:cubicBezTo>
                  <a:pt x="288162" y="1823370"/>
                  <a:pt x="299375" y="1807904"/>
                  <a:pt x="314734" y="1800225"/>
                </a:cubicBezTo>
                <a:cubicBezTo>
                  <a:pt x="328205" y="1793490"/>
                  <a:pt x="343309" y="1790700"/>
                  <a:pt x="357597" y="1785938"/>
                </a:cubicBezTo>
                <a:cubicBezTo>
                  <a:pt x="421758" y="1721776"/>
                  <a:pt x="394069" y="1762245"/>
                  <a:pt x="429034" y="1657350"/>
                </a:cubicBezTo>
                <a:cubicBezTo>
                  <a:pt x="433797" y="1643063"/>
                  <a:pt x="430791" y="1622842"/>
                  <a:pt x="443322" y="1614488"/>
                </a:cubicBezTo>
                <a:cubicBezTo>
                  <a:pt x="457609" y="1604963"/>
                  <a:pt x="472211" y="1595894"/>
                  <a:pt x="486184" y="1585913"/>
                </a:cubicBezTo>
                <a:cubicBezTo>
                  <a:pt x="505561" y="1572072"/>
                  <a:pt x="523141" y="1555671"/>
                  <a:pt x="543334" y="1543050"/>
                </a:cubicBezTo>
                <a:cubicBezTo>
                  <a:pt x="561395" y="1531762"/>
                  <a:pt x="579510" y="1518176"/>
                  <a:pt x="600484" y="1514475"/>
                </a:cubicBezTo>
                <a:cubicBezTo>
                  <a:pt x="661635" y="1503684"/>
                  <a:pt x="724309" y="1504950"/>
                  <a:pt x="786222" y="1500188"/>
                </a:cubicBezTo>
                <a:cubicBezTo>
                  <a:pt x="819559" y="1504950"/>
                  <a:pt x="856113" y="1499415"/>
                  <a:pt x="886234" y="1514475"/>
                </a:cubicBezTo>
                <a:cubicBezTo>
                  <a:pt x="899705" y="1521210"/>
                  <a:pt x="900522" y="1542277"/>
                  <a:pt x="900522" y="1557338"/>
                </a:cubicBezTo>
                <a:cubicBezTo>
                  <a:pt x="900522" y="1586307"/>
                  <a:pt x="890997" y="1614488"/>
                  <a:pt x="886234" y="1643063"/>
                </a:cubicBezTo>
                <a:cubicBezTo>
                  <a:pt x="890997" y="1733550"/>
                  <a:pt x="892672" y="1824253"/>
                  <a:pt x="900522" y="1914525"/>
                </a:cubicBezTo>
                <a:cubicBezTo>
                  <a:pt x="903364" y="1947209"/>
                  <a:pt x="912121" y="1996746"/>
                  <a:pt x="957672" y="2000250"/>
                </a:cubicBezTo>
                <a:cubicBezTo>
                  <a:pt x="1128683" y="2013405"/>
                  <a:pt x="1300572" y="2009775"/>
                  <a:pt x="1472022" y="2014538"/>
                </a:cubicBezTo>
                <a:cubicBezTo>
                  <a:pt x="1543459" y="2000250"/>
                  <a:pt x="1620495" y="2002862"/>
                  <a:pt x="1686334" y="1971675"/>
                </a:cubicBezTo>
                <a:cubicBezTo>
                  <a:pt x="1717371" y="1956973"/>
                  <a:pt x="1728125" y="1916667"/>
                  <a:pt x="1743484" y="1885950"/>
                </a:cubicBezTo>
                <a:cubicBezTo>
                  <a:pt x="1756954" y="1859009"/>
                  <a:pt x="1742838" y="1807530"/>
                  <a:pt x="1772059" y="1800225"/>
                </a:cubicBezTo>
                <a:lnTo>
                  <a:pt x="1886359" y="1771650"/>
                </a:lnTo>
                <a:cubicBezTo>
                  <a:pt x="1905409" y="1738313"/>
                  <a:pt x="1927419" y="1706500"/>
                  <a:pt x="1943509" y="1671638"/>
                </a:cubicBezTo>
                <a:cubicBezTo>
                  <a:pt x="1956131" y="1644290"/>
                  <a:pt x="1955913" y="1611325"/>
                  <a:pt x="1972084" y="1585913"/>
                </a:cubicBezTo>
                <a:cubicBezTo>
                  <a:pt x="1990164" y="1557502"/>
                  <a:pt x="2022847" y="1541057"/>
                  <a:pt x="2043522" y="1514475"/>
                </a:cubicBezTo>
                <a:cubicBezTo>
                  <a:pt x="2056598" y="1497663"/>
                  <a:pt x="2062572" y="1476375"/>
                  <a:pt x="2072097" y="1457325"/>
                </a:cubicBezTo>
                <a:cubicBezTo>
                  <a:pt x="2076859" y="1414463"/>
                  <a:pt x="2079294" y="1371277"/>
                  <a:pt x="2086384" y="1328738"/>
                </a:cubicBezTo>
                <a:cubicBezTo>
                  <a:pt x="2088860" y="1313882"/>
                  <a:pt x="2087201" y="1279140"/>
                  <a:pt x="2100672" y="1285875"/>
                </a:cubicBezTo>
                <a:cubicBezTo>
                  <a:pt x="2118235" y="1294656"/>
                  <a:pt x="2109317" y="1324217"/>
                  <a:pt x="2114959" y="1343025"/>
                </a:cubicBezTo>
                <a:cubicBezTo>
                  <a:pt x="2123614" y="1371875"/>
                  <a:pt x="2136228" y="1399529"/>
                  <a:pt x="2143534" y="1428750"/>
                </a:cubicBezTo>
                <a:cubicBezTo>
                  <a:pt x="2148297" y="1447800"/>
                  <a:pt x="2152179" y="1467092"/>
                  <a:pt x="2157822" y="1485900"/>
                </a:cubicBezTo>
                <a:cubicBezTo>
                  <a:pt x="2166477" y="1514750"/>
                  <a:pt x="2179092" y="1542404"/>
                  <a:pt x="2186397" y="1571625"/>
                </a:cubicBezTo>
                <a:cubicBezTo>
                  <a:pt x="2204337" y="1643386"/>
                  <a:pt x="2194474" y="1610146"/>
                  <a:pt x="2214972" y="1671638"/>
                </a:cubicBezTo>
                <a:cubicBezTo>
                  <a:pt x="2210209" y="1700213"/>
                  <a:pt x="2214556" y="1731931"/>
                  <a:pt x="2200684" y="1757363"/>
                </a:cubicBezTo>
                <a:cubicBezTo>
                  <a:pt x="2184558" y="1786927"/>
                  <a:pt x="2151423" y="1803456"/>
                  <a:pt x="2129247" y="1828800"/>
                </a:cubicBezTo>
                <a:cubicBezTo>
                  <a:pt x="2097710" y="1864843"/>
                  <a:pt x="2090226" y="1897778"/>
                  <a:pt x="2072097" y="1943100"/>
                </a:cubicBezTo>
                <a:cubicBezTo>
                  <a:pt x="2076859" y="1957388"/>
                  <a:pt x="2079649" y="1972492"/>
                  <a:pt x="2086384" y="1985963"/>
                </a:cubicBezTo>
                <a:cubicBezTo>
                  <a:pt x="2094063" y="2001322"/>
                  <a:pt x="2108195" y="2013042"/>
                  <a:pt x="2114959" y="2028825"/>
                </a:cubicBezTo>
                <a:cubicBezTo>
                  <a:pt x="2122694" y="2046874"/>
                  <a:pt x="2120465" y="2068412"/>
                  <a:pt x="2129247" y="2085975"/>
                </a:cubicBezTo>
                <a:cubicBezTo>
                  <a:pt x="2144606" y="2116692"/>
                  <a:pt x="2152521" y="2166054"/>
                  <a:pt x="2186397" y="2171700"/>
                </a:cubicBezTo>
                <a:cubicBezTo>
                  <a:pt x="2214972" y="2176463"/>
                  <a:pt x="2243843" y="2179704"/>
                  <a:pt x="2272122" y="2185988"/>
                </a:cubicBezTo>
                <a:cubicBezTo>
                  <a:pt x="2330181" y="2198890"/>
                  <a:pt x="2308598" y="2205024"/>
                  <a:pt x="2372134" y="2228850"/>
                </a:cubicBezTo>
                <a:cubicBezTo>
                  <a:pt x="2390520" y="2235745"/>
                  <a:pt x="2410234" y="2238375"/>
                  <a:pt x="2429284" y="2243138"/>
                </a:cubicBezTo>
                <a:cubicBezTo>
                  <a:pt x="2457860" y="2328862"/>
                  <a:pt x="2448334" y="2252663"/>
                  <a:pt x="2400709" y="2300288"/>
                </a:cubicBezTo>
                <a:cubicBezTo>
                  <a:pt x="2324508" y="2376489"/>
                  <a:pt x="2457862" y="2319336"/>
                  <a:pt x="2343559" y="2357438"/>
                </a:cubicBezTo>
                <a:cubicBezTo>
                  <a:pt x="2324509" y="2376488"/>
                  <a:pt x="2309255" y="2400309"/>
                  <a:pt x="2286409" y="2414588"/>
                </a:cubicBezTo>
                <a:cubicBezTo>
                  <a:pt x="2269757" y="2424995"/>
                  <a:pt x="2248140" y="2423480"/>
                  <a:pt x="2229259" y="2428875"/>
                </a:cubicBezTo>
                <a:cubicBezTo>
                  <a:pt x="2175691" y="2444180"/>
                  <a:pt x="2190678" y="2446281"/>
                  <a:pt x="2129247" y="2457450"/>
                </a:cubicBezTo>
                <a:cubicBezTo>
                  <a:pt x="2096114" y="2463474"/>
                  <a:pt x="2062572" y="2466975"/>
                  <a:pt x="2029234" y="2471738"/>
                </a:cubicBezTo>
                <a:cubicBezTo>
                  <a:pt x="1940450" y="2516130"/>
                  <a:pt x="2005719" y="2488661"/>
                  <a:pt x="1914934" y="2514600"/>
                </a:cubicBezTo>
                <a:cubicBezTo>
                  <a:pt x="1900453" y="2518737"/>
                  <a:pt x="1886957" y="2526598"/>
                  <a:pt x="1872072" y="2528888"/>
                </a:cubicBezTo>
                <a:cubicBezTo>
                  <a:pt x="1824766" y="2536166"/>
                  <a:pt x="1776822" y="2538413"/>
                  <a:pt x="1729197" y="2543175"/>
                </a:cubicBezTo>
                <a:cubicBezTo>
                  <a:pt x="1714909" y="2547938"/>
                  <a:pt x="1699805" y="2550728"/>
                  <a:pt x="1686334" y="2557463"/>
                </a:cubicBezTo>
                <a:cubicBezTo>
                  <a:pt x="1670976" y="2565142"/>
                  <a:pt x="1655614" y="2573896"/>
                  <a:pt x="1643472" y="2586038"/>
                </a:cubicBezTo>
                <a:cubicBezTo>
                  <a:pt x="1615775" y="2613735"/>
                  <a:pt x="1612230" y="2636902"/>
                  <a:pt x="1600609" y="2671763"/>
                </a:cubicBezTo>
                <a:cubicBezTo>
                  <a:pt x="1605372" y="2738438"/>
                  <a:pt x="1598685" y="2806939"/>
                  <a:pt x="1614897" y="2871788"/>
                </a:cubicBezTo>
                <a:cubicBezTo>
                  <a:pt x="1626290" y="2917360"/>
                  <a:pt x="1681278" y="2966744"/>
                  <a:pt x="1714909" y="3000375"/>
                </a:cubicBezTo>
                <a:cubicBezTo>
                  <a:pt x="1724434" y="3024188"/>
                  <a:pt x="1724183" y="3054924"/>
                  <a:pt x="1743484" y="3071813"/>
                </a:cubicBezTo>
                <a:cubicBezTo>
                  <a:pt x="1777415" y="3101503"/>
                  <a:pt x="1911780" y="3110709"/>
                  <a:pt x="1943509" y="3114675"/>
                </a:cubicBezTo>
                <a:cubicBezTo>
                  <a:pt x="1962559" y="3119438"/>
                  <a:pt x="1981404" y="3125112"/>
                  <a:pt x="2000659" y="3128963"/>
                </a:cubicBezTo>
                <a:cubicBezTo>
                  <a:pt x="2339039" y="3196639"/>
                  <a:pt x="2741803" y="3133468"/>
                  <a:pt x="3043647" y="3128963"/>
                </a:cubicBezTo>
                <a:cubicBezTo>
                  <a:pt x="3068556" y="3104054"/>
                  <a:pt x="3100876" y="3077336"/>
                  <a:pt x="3115084" y="3043238"/>
                </a:cubicBezTo>
                <a:cubicBezTo>
                  <a:pt x="3132462" y="3001532"/>
                  <a:pt x="3157947" y="2914650"/>
                  <a:pt x="3157947" y="2914650"/>
                </a:cubicBezTo>
                <a:cubicBezTo>
                  <a:pt x="3111753" y="2291034"/>
                  <a:pt x="3100563" y="2687219"/>
                  <a:pt x="3143659" y="2471738"/>
                </a:cubicBezTo>
                <a:cubicBezTo>
                  <a:pt x="3155522" y="2412423"/>
                  <a:pt x="3145777" y="2368172"/>
                  <a:pt x="3200809" y="2328863"/>
                </a:cubicBezTo>
                <a:cubicBezTo>
                  <a:pt x="3216788" y="2317450"/>
                  <a:pt x="3239078" y="2319969"/>
                  <a:pt x="3257959" y="2314575"/>
                </a:cubicBezTo>
                <a:cubicBezTo>
                  <a:pt x="3272440" y="2310438"/>
                  <a:pt x="3286534" y="2305050"/>
                  <a:pt x="3300822" y="2300288"/>
                </a:cubicBezTo>
                <a:cubicBezTo>
                  <a:pt x="3319872" y="2305050"/>
                  <a:pt x="3351763" y="2295946"/>
                  <a:pt x="3357972" y="2314575"/>
                </a:cubicBezTo>
                <a:cubicBezTo>
                  <a:pt x="3363402" y="2330865"/>
                  <a:pt x="3316332" y="2326022"/>
                  <a:pt x="3315109" y="2343150"/>
                </a:cubicBezTo>
                <a:cubicBezTo>
                  <a:pt x="3310981" y="2400941"/>
                  <a:pt x="3334159" y="2457450"/>
                  <a:pt x="3343684" y="2514600"/>
                </a:cubicBezTo>
                <a:cubicBezTo>
                  <a:pt x="3324634" y="2528888"/>
                  <a:pt x="3300375" y="2538086"/>
                  <a:pt x="3286534" y="2557463"/>
                </a:cubicBezTo>
                <a:cubicBezTo>
                  <a:pt x="3275121" y="2573442"/>
                  <a:pt x="3286132" y="2600728"/>
                  <a:pt x="3272247" y="2614613"/>
                </a:cubicBezTo>
                <a:cubicBezTo>
                  <a:pt x="3254112" y="2632748"/>
                  <a:pt x="3224622" y="2633663"/>
                  <a:pt x="3200809" y="2643188"/>
                </a:cubicBezTo>
                <a:cubicBezTo>
                  <a:pt x="3186522" y="2657475"/>
                  <a:pt x="3169691" y="2669608"/>
                  <a:pt x="3157947" y="2686050"/>
                </a:cubicBezTo>
                <a:cubicBezTo>
                  <a:pt x="3118987" y="2740594"/>
                  <a:pt x="3124992" y="2773861"/>
                  <a:pt x="3115084" y="2843213"/>
                </a:cubicBezTo>
                <a:cubicBezTo>
                  <a:pt x="3124609" y="2857500"/>
                  <a:pt x="3131517" y="2873933"/>
                  <a:pt x="3143659" y="2886075"/>
                </a:cubicBezTo>
                <a:cubicBezTo>
                  <a:pt x="3167592" y="2910008"/>
                  <a:pt x="3245035" y="2958194"/>
                  <a:pt x="3272247" y="2971800"/>
                </a:cubicBezTo>
                <a:cubicBezTo>
                  <a:pt x="3292749" y="2982051"/>
                  <a:pt x="3353941" y="2995796"/>
                  <a:pt x="3372259" y="3000375"/>
                </a:cubicBezTo>
                <a:cubicBezTo>
                  <a:pt x="3391309" y="3009900"/>
                  <a:pt x="3409203" y="3022215"/>
                  <a:pt x="3429409" y="3028950"/>
                </a:cubicBezTo>
                <a:cubicBezTo>
                  <a:pt x="3452447" y="3036629"/>
                  <a:pt x="3476563" y="3043238"/>
                  <a:pt x="3500847" y="3043238"/>
                </a:cubicBezTo>
                <a:cubicBezTo>
                  <a:pt x="3648561" y="3043238"/>
                  <a:pt x="3796122" y="3033713"/>
                  <a:pt x="3943759" y="3028950"/>
                </a:cubicBezTo>
                <a:lnTo>
                  <a:pt x="4029484" y="3000375"/>
                </a:lnTo>
                <a:cubicBezTo>
                  <a:pt x="4043772" y="2995613"/>
                  <a:pt x="4057736" y="2989741"/>
                  <a:pt x="4072347" y="2986088"/>
                </a:cubicBezTo>
                <a:cubicBezTo>
                  <a:pt x="4101342" y="2978839"/>
                  <a:pt x="4143667" y="2969809"/>
                  <a:pt x="4172359" y="2957513"/>
                </a:cubicBezTo>
                <a:cubicBezTo>
                  <a:pt x="4229602" y="2932980"/>
                  <a:pt x="4218763" y="2928052"/>
                  <a:pt x="4272372" y="2914650"/>
                </a:cubicBezTo>
                <a:cubicBezTo>
                  <a:pt x="4337818" y="2898288"/>
                  <a:pt x="4388717" y="2894749"/>
                  <a:pt x="4458109" y="2886075"/>
                </a:cubicBezTo>
                <a:cubicBezTo>
                  <a:pt x="4472397" y="2876550"/>
                  <a:pt x="4485613" y="2865179"/>
                  <a:pt x="4500972" y="2857500"/>
                </a:cubicBezTo>
                <a:cubicBezTo>
                  <a:pt x="4514442" y="2850765"/>
                  <a:pt x="4539072" y="2857500"/>
                  <a:pt x="4543834" y="2843213"/>
                </a:cubicBezTo>
                <a:cubicBezTo>
                  <a:pt x="4568529" y="2769129"/>
                  <a:pt x="4513415" y="2766639"/>
                  <a:pt x="4472397" y="2743200"/>
                </a:cubicBezTo>
                <a:cubicBezTo>
                  <a:pt x="4395656" y="2699348"/>
                  <a:pt x="4466250" y="2723804"/>
                  <a:pt x="4372384" y="2700338"/>
                </a:cubicBezTo>
                <a:cubicBezTo>
                  <a:pt x="4353334" y="2690813"/>
                  <a:pt x="4331596" y="2685398"/>
                  <a:pt x="4315234" y="2671763"/>
                </a:cubicBezTo>
                <a:cubicBezTo>
                  <a:pt x="4229067" y="2599957"/>
                  <a:pt x="4346133" y="2648724"/>
                  <a:pt x="4243797" y="2614613"/>
                </a:cubicBezTo>
                <a:cubicBezTo>
                  <a:pt x="4250548" y="2587608"/>
                  <a:pt x="4257424" y="2532872"/>
                  <a:pt x="4286659" y="2514600"/>
                </a:cubicBezTo>
                <a:cubicBezTo>
                  <a:pt x="4312201" y="2498636"/>
                  <a:pt x="4343809" y="2495550"/>
                  <a:pt x="4372384" y="2486025"/>
                </a:cubicBezTo>
                <a:lnTo>
                  <a:pt x="4415247" y="2471738"/>
                </a:lnTo>
                <a:cubicBezTo>
                  <a:pt x="4581934" y="2476500"/>
                  <a:pt x="4749021" y="2473554"/>
                  <a:pt x="4915309" y="2486025"/>
                </a:cubicBezTo>
                <a:cubicBezTo>
                  <a:pt x="4940884" y="2487943"/>
                  <a:pt x="4964232" y="2502319"/>
                  <a:pt x="4986747" y="2514600"/>
                </a:cubicBezTo>
                <a:cubicBezTo>
                  <a:pt x="5016896" y="2531045"/>
                  <a:pt x="5072472" y="2571750"/>
                  <a:pt x="5072472" y="2571750"/>
                </a:cubicBezTo>
                <a:cubicBezTo>
                  <a:pt x="5175884" y="2726870"/>
                  <a:pt x="5021448" y="2507120"/>
                  <a:pt x="5143909" y="2643188"/>
                </a:cubicBezTo>
                <a:cubicBezTo>
                  <a:pt x="5175768" y="2678587"/>
                  <a:pt x="5229634" y="2757488"/>
                  <a:pt x="5229634" y="2757488"/>
                </a:cubicBezTo>
                <a:cubicBezTo>
                  <a:pt x="5234397" y="2771775"/>
                  <a:pt x="5234514" y="2788590"/>
                  <a:pt x="5243922" y="2800350"/>
                </a:cubicBezTo>
                <a:cubicBezTo>
                  <a:pt x="5254649" y="2813758"/>
                  <a:pt x="5271001" y="2822161"/>
                  <a:pt x="5286784" y="2828925"/>
                </a:cubicBezTo>
                <a:cubicBezTo>
                  <a:pt x="5304833" y="2836660"/>
                  <a:pt x="5325053" y="2837819"/>
                  <a:pt x="5343934" y="2843213"/>
                </a:cubicBezTo>
                <a:cubicBezTo>
                  <a:pt x="5358415" y="2847350"/>
                  <a:pt x="5371781" y="2856345"/>
                  <a:pt x="5386797" y="2857500"/>
                </a:cubicBezTo>
                <a:cubicBezTo>
                  <a:pt x="5496115" y="2865909"/>
                  <a:pt x="5605872" y="2867025"/>
                  <a:pt x="5715409" y="2871788"/>
                </a:cubicBezTo>
                <a:cubicBezTo>
                  <a:pt x="5927533" y="2863931"/>
                  <a:pt x="6055256" y="2963621"/>
                  <a:pt x="6129747" y="2814638"/>
                </a:cubicBezTo>
                <a:cubicBezTo>
                  <a:pt x="6136482" y="2801167"/>
                  <a:pt x="6139897" y="2786256"/>
                  <a:pt x="6144034" y="2771775"/>
                </a:cubicBezTo>
                <a:cubicBezTo>
                  <a:pt x="6149428" y="2752894"/>
                  <a:pt x="6152679" y="2733433"/>
                  <a:pt x="6158322" y="2714625"/>
                </a:cubicBezTo>
                <a:cubicBezTo>
                  <a:pt x="6188268" y="2614805"/>
                  <a:pt x="6201074" y="2657252"/>
                  <a:pt x="6172609" y="2600325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7786710" y="4643446"/>
            <a:ext cx="285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В</a:t>
            </a:r>
            <a:endParaRPr lang="ru-RU" sz="7200" dirty="0"/>
          </a:p>
        </p:txBody>
      </p:sp>
      <p:sp>
        <p:nvSpPr>
          <p:cNvPr id="15" name="TextBox 14"/>
          <p:cNvSpPr txBox="1"/>
          <p:nvPr/>
        </p:nvSpPr>
        <p:spPr>
          <a:xfrm>
            <a:off x="857224" y="1643050"/>
            <a:ext cx="5000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А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000107"/>
          <a:ext cx="8229600" cy="483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686947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Поверхность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Кратчайшее расстояние между точками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351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Плоскость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351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Сфера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7351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Цилиндр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351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Конус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астояние между точками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290" y="1785927"/>
            <a:ext cx="5572163" cy="31432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ломаная линия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3229769"/>
            <a:ext cx="2095500" cy="180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ломаная линия"/>
          <p:cNvPicPr/>
          <p:nvPr/>
        </p:nvPicPr>
        <p:blipFill>
          <a:blip r:embed="rId2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794" y="1928802"/>
            <a:ext cx="5429288" cy="45720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ломаная линия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794" y="1571612"/>
            <a:ext cx="5500726" cy="4786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2000240"/>
            <a:ext cx="7772400" cy="1509712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Геодезическими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называются  линии, вдоль которых располагаются кратчайшие пути на данной поверхности.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933</TotalTime>
  <Words>225</Words>
  <Application>Microsoft Office PowerPoint</Application>
  <PresentationFormat>Экран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«Геодезические линии»</vt:lpstr>
      <vt:lpstr>Задача.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Задание: </vt:lpstr>
      <vt:lpstr>кратчайший путь, соединяющий любые две точки А и В на сфере - </vt:lpstr>
      <vt:lpstr>кратчайший путь, соединяющий любые две точки А и В на поверхности цилиндра- 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«Геодезические линии»</dc:title>
  <dc:creator>User</dc:creator>
  <cp:lastModifiedBy>User</cp:lastModifiedBy>
  <cp:revision>42</cp:revision>
  <dcterms:created xsi:type="dcterms:W3CDTF">2013-10-06T15:12:04Z</dcterms:created>
  <dcterms:modified xsi:type="dcterms:W3CDTF">2013-10-22T17:13:45Z</dcterms:modified>
</cp:coreProperties>
</file>