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1" r:id="rId3"/>
    <p:sldId id="263" r:id="rId4"/>
    <p:sldId id="257" r:id="rId5"/>
    <p:sldId id="262" r:id="rId6"/>
    <p:sldId id="260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C6F163-53C7-46B1-9248-AD35A51B545A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369FA4-6C01-452A-95DE-FC142E894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35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92D4C72F-A565-4358-A2CA-131B7C3AFFC0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28DF4F-9A99-44B6-8838-0623DEEC6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65A5-E279-42C1-8AD5-6B90C37A7780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DBFA-3E9A-44D7-851C-2BE563272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E414-36EE-4225-874A-5B44AD9C73FE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A768-BBC2-4EA6-A078-3CA34F7CF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E1B3C-23A4-4A06-A42A-F5094F7F59D6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1B51-CF41-48EB-BCF4-6C88C0BB7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3B57F-0555-4B2A-B09B-BADA973E0DB7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C7A7-F298-4BE1-AA0A-65A2C869E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219C-AC43-4DBB-819B-480D63A4D388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BB20-7BFB-431E-8EF7-0BFA6B01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E5582-67BF-4F8D-9BF7-DC00E1CEBB74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08DE89B-904A-48D5-8334-60EE08039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1F51-739F-4F7B-83AA-0EB8E9B9846F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7AB3-FF9F-4FEA-AD53-F8B21428A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5603-8AF4-4561-9514-0816FE3FD8DD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3FC5-3A87-47F9-98AA-C1CEA9B42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E4843C6-1DB8-4F00-9A76-99883AAD711E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531FA6A-0F73-4C9E-B426-AE92618E0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A9A310A-1A94-43FB-AB74-B6E0DEAFD166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4A362296-094C-463B-AC84-8E6B11FE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F1D954F-087D-4470-947E-21DDB6AF9E47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35D3281-2C21-4A3B-8BDD-4FFAAC076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52a9522f28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772400" cy="1470025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РУССКАЯ НАРОДНАЯ</a:t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СКАЗКА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214688"/>
            <a:ext cx="519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142984"/>
            <a:ext cx="8429684" cy="3161506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0" y="4433888"/>
            <a:ext cx="9144000" cy="2424112"/>
            <a:chOff x="0" y="2793"/>
            <a:chExt cx="5760" cy="1527"/>
          </a:xfrm>
        </p:grpSpPr>
        <p:pic>
          <p:nvPicPr>
            <p:cNvPr id="23562" name="Picture 5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6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7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2793"/>
              <a:ext cx="1428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357158" y="1571612"/>
            <a:ext cx="32861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Объехал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Ехал, колобок, ехал,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 смотрит, на дороге – болото.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71612"/>
            <a:ext cx="33009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_________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1643050"/>
            <a:ext cx="43254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он тихонечко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500306"/>
            <a:ext cx="7910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болото, ______ с горки 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500438"/>
            <a:ext cx="51367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поехал дальше.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2428868"/>
            <a:ext cx="22677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съехал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0" y="4343400"/>
            <a:ext cx="9144000" cy="2514600"/>
            <a:chOff x="0" y="2736"/>
            <a:chExt cx="5760" cy="1584"/>
          </a:xfrm>
        </p:grpSpPr>
        <p:pic>
          <p:nvPicPr>
            <p:cNvPr id="24581" name="Picture 5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6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7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2736"/>
              <a:ext cx="1488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9" name="Picture 9" descr="ba572f866f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8288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/>
          <p:cNvGrpSpPr>
            <a:grpSpLocks/>
          </p:cNvGrpSpPr>
          <p:nvPr/>
        </p:nvGrpSpPr>
        <p:grpSpPr bwMode="auto">
          <a:xfrm>
            <a:off x="0" y="4343400"/>
            <a:ext cx="9144000" cy="2514600"/>
            <a:chOff x="0" y="2736"/>
            <a:chExt cx="5760" cy="1584"/>
          </a:xfrm>
        </p:grpSpPr>
        <p:pic>
          <p:nvPicPr>
            <p:cNvPr id="25610" name="Picture 5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6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7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2736"/>
              <a:ext cx="1488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357158" y="2643182"/>
            <a:ext cx="309802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Колобок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2643182"/>
            <a:ext cx="37702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2643182"/>
            <a:ext cx="60144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643182"/>
            <a:ext cx="168674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тебя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2643182"/>
            <a:ext cx="184056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съем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58214" y="2643182"/>
            <a:ext cx="44114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0" y="4343400"/>
            <a:ext cx="9144000" cy="2514600"/>
            <a:chOff x="0" y="2736"/>
            <a:chExt cx="5760" cy="1584"/>
          </a:xfrm>
        </p:grpSpPr>
        <p:pic>
          <p:nvPicPr>
            <p:cNvPr id="26641" name="Picture 5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6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7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2736"/>
              <a:ext cx="1488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6" name="Picture 8" descr="Рисуно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50" y="3000375"/>
            <a:ext cx="29654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571500" y="357188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 . ЁТ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571500" y="1500188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ПОЛ . ЁТ</a:t>
            </a: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571500" y="2643188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ПОД . ЁМ</a:t>
            </a: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4214813" y="285750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ВОРОБ . И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214813" y="1500188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БЕЛ . Ё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143375" y="2643188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ЛИСТ . 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143380"/>
            <a:ext cx="65755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ь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3857628"/>
            <a:ext cx="65755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ь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868" y="5000636"/>
            <a:ext cx="65755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ь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3438" y="5214950"/>
            <a:ext cx="65755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ь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4572008"/>
            <a:ext cx="65755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ь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4572008"/>
            <a:ext cx="74571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ъ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67144" y="4010028"/>
            <a:ext cx="74571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ъ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00232" y="3857628"/>
            <a:ext cx="74571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ъ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343400"/>
            <a:ext cx="23622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2428875" y="857250"/>
            <a:ext cx="4343400" cy="3233738"/>
          </a:xfrm>
          <a:prstGeom prst="wedgeRoundRectCallout">
            <a:avLst>
              <a:gd name="adj1" fmla="val -45509"/>
              <a:gd name="adj2" fmla="val 6768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714625" y="1071563"/>
            <a:ext cx="395763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Спасибо!     А теперь я пойду к бабушке и дедушке!         До свидания!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556E-17 -2.22222E-6 L 1.0125 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3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5181600"/>
            <a:ext cx="3476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6372" y="4113924"/>
            <a:ext cx="24384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143000" y="5334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Спасибо за работу!</a:t>
            </a:r>
          </a:p>
        </p:txBody>
      </p:sp>
      <p:pic>
        <p:nvPicPr>
          <p:cNvPr id="28680" name="Picture 23" descr="0c81727bde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rielmultworld.ru/Pictures/Masha/masha.page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169"/>
            <a:ext cx="3707904" cy="43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5 0.0025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Ольга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13330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2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22618 C -0.22587 -0.19658 -0.23507 -0.16675 -0.24496 -0.13668 C -0.25486 -0.10662 -0.26632 -0.07517 -0.27621 -0.0451 C -0.28611 -0.01504 -0.2993 0.02197 -0.30451 0.04417 C -0.30972 0.06637 -0.30833 0.07747 -0.30764 0.08811 C -0.30694 0.09875 -0.30312 0.10175 -0.30017 0.108 C -0.29722 0.11424 -0.29635 0.12141 -0.28958 0.12581 C -0.28281 0.1302 -0.27049 0.13506 -0.25989 0.13367 C -0.2493 0.13228 -0.23489 0.12881 -0.22552 0.11794 C -0.21614 0.10707 -0.20937 0.08718 -0.20312 0.06822 C -0.19687 0.04926 -0.19062 0.0222 -0.18819 0.00462 C -0.18576 -0.01295 -0.18489 -0.02637 -0.18819 -0.03724 C -0.19149 -0.04811 -0.19965 -0.05713 -0.20764 -0.06106 C -0.21562 -0.06499 -0.22708 -0.06268 -0.23594 -0.06106 C -0.24479 -0.05944 -0.25417 -0.05713 -0.26128 -0.05111 C -0.2684 -0.0451 -0.27378 -0.03516 -0.27917 -0.02521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Ольга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105279" flipV="1">
            <a:off x="6443663" y="46529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3455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12119 C -0.33108 -0.12604 -0.32743 -0.1309 -0.32396 -0.13691 C -0.32049 -0.14293 -0.31858 -0.14616 -0.31354 -0.1568 C -0.30851 -0.16744 -0.29809 -0.19126 -0.2941 -0.20051 C -0.2901 -0.20976 -0.2908 -0.20791 -0.28976 -0.21254 C -0.28872 -0.21716 -0.28924 -0.2285 -0.28819 -0.2285 C -0.28715 -0.2285 -0.28819 -0.21809 -0.28368 -0.21254 C -0.27917 -0.20699 -0.26892 -0.19704 -0.26128 -0.19473 C -0.25365 -0.19242 -0.24514 -0.19635 -0.2375 -0.19866 C -0.22986 -0.20097 -0.22066 -0.20398 -0.2151 -0.20861 C -0.20955 -0.21323 -0.20573 -0.22503 -0.20469 -0.22641 C -0.20365 -0.2278 -0.20382 -0.23173 -0.20903 -0.21647 C -0.21424 -0.20121 -0.22604 -0.16582 -0.23594 -0.13506 C -0.24583 -0.1043 -0.26007 -0.06013 -0.26875 -0.03169 C -0.27743 -0.00324 -0.28368 0.01757 -0.28819 0.03607 C -0.29271 0.05458 -0.29514 0.06614 -0.29566 0.07978 C -0.29618 0.09343 -0.29635 0.108 -0.29115 0.11748 C -0.28594 0.12696 -0.27448 0.13575 -0.26424 0.13737 C -0.25399 0.13899 -0.24045 0.13506 -0.23003 0.12743 C -0.21962 0.11979 -0.20972 0.10777 -0.20156 0.09158 C -0.1934 0.07539 -0.18542 0.04949 -0.18073 0.03006 C -0.17604 0.01064 -0.17274 -0.01087 -0.17326 -0.02567 C -0.17378 -0.04048 -0.17899 -0.05111 -0.18368 -0.05944 C -0.18837 -0.06776 -0.19687 -0.07285 -0.20156 -0.0754 C -0.20625 -0.07794 -0.20937 -0.07771 -0.21215 -0.0754 C -0.21493 -0.07308 -0.21858 -0.06638 -0.21806 -0.06152 C -0.21753 -0.05666 -0.21372 -0.04857 -0.20903 -0.04556 C -0.20434 -0.04256 -0.19774 -0.04186 -0.18976 -0.04348 C -0.18177 -0.0451 -0.16875 -0.05181 -0.16128 -0.05551 C -0.15382 -0.05921 -0.15087 -0.06221 -0.14497 -0.06545 C -0.13906 -0.06869 -0.13229 -0.07216 -0.12552 -0.0754 " pathEditMode="relative" rAng="0" ptsTypes="aaaaaaaaaaaaaaaaaaaaaaaaaaaaaaA">
                                      <p:cBhvr>
                                        <p:cTn id="10" dur="5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883025"/>
            <a:ext cx="54102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0c81727bde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4071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28875" y="785813"/>
            <a:ext cx="5173663" cy="49260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2786063"/>
            <a:ext cx="22320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783138"/>
            <a:ext cx="1981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88" y="1428750"/>
            <a:ext cx="8501062" cy="1928813"/>
          </a:xfrm>
        </p:spPr>
        <p:txBody>
          <a:bodyPr>
            <a:noAutofit/>
          </a:bodyPr>
          <a:lstStyle/>
          <a:p>
            <a:pPr marL="448056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Заяц сел на пенёк и съел морковку.</a:t>
            </a:r>
            <a:endParaRPr lang="ru-RU" sz="7200" dirty="0">
              <a:solidFill>
                <a:schemeClr val="bg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85113" y="6237288"/>
            <a:ext cx="68897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6" descr="0c81727bde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0c81727bde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0c81727bde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Autofit/>
          </a:bodyPr>
          <a:lstStyle/>
          <a:p>
            <a:pPr marL="484632" algn="just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</a:t>
            </a:r>
            <a:b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1214422"/>
            <a:ext cx="243368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сел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1357298"/>
            <a:ext cx="97334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1357298"/>
            <a:ext cx="8996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ъ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1357298"/>
            <a:ext cx="164500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ел</a:t>
            </a:r>
          </a:p>
        </p:txBody>
      </p:sp>
      <p:pic>
        <p:nvPicPr>
          <p:cNvPr id="20" name="Рисунок 19" descr="C:\Users\Ольга\Documents\раб стол\анимация\Анимационные картинки для презентаций. Часть 2\Школа\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429000"/>
            <a:ext cx="1500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Ольга\Documents\раб стол\анимация\Анимационные картинки для презентаций. Часть 2\Люди\rebenok_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500438"/>
            <a:ext cx="13827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929718" cy="3447258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семя вырос подсолнух.</a:t>
            </a:r>
            <a:b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зайца большая семья.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6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040188"/>
            <a:ext cx="2762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0c81727b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783138"/>
            <a:ext cx="1981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1000108"/>
            <a:ext cx="33682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семя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000108"/>
            <a:ext cx="272702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1000108"/>
            <a:ext cx="81304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ь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1000108"/>
            <a:ext cx="82586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я</a:t>
            </a:r>
          </a:p>
        </p:txBody>
      </p:sp>
      <p:pic>
        <p:nvPicPr>
          <p:cNvPr id="5122" name="Picture 2" descr="G:\images.jpeg 12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000375"/>
            <a:ext cx="24415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ьга\Documents\раб стол\анимация\Анимационные картинки для презентаций. Часть 2\Школа\2065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071813"/>
            <a:ext cx="20716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/>
          <p:cNvGrpSpPr>
            <a:grpSpLocks/>
          </p:cNvGrpSpPr>
          <p:nvPr/>
        </p:nvGrpSpPr>
        <p:grpSpPr bwMode="auto">
          <a:xfrm>
            <a:off x="0" y="3786188"/>
            <a:ext cx="9144000" cy="3071812"/>
            <a:chOff x="0" y="2385"/>
            <a:chExt cx="5760" cy="1935"/>
          </a:xfrm>
        </p:grpSpPr>
        <p:pic>
          <p:nvPicPr>
            <p:cNvPr id="22533" name="Picture 5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6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7" descr="0c81727bde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3264"/>
              <a:ext cx="192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2385"/>
              <a:ext cx="1857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7950" y="2000250"/>
            <a:ext cx="39560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103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РУССКАЯ НАРОДНАЯ  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</vt:lpstr>
      <vt:lpstr>Из семя вырос подсолнух.  У зайца большая семья.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Иришка</cp:lastModifiedBy>
  <cp:revision>35</cp:revision>
  <dcterms:created xsi:type="dcterms:W3CDTF">2012-02-22T15:37:29Z</dcterms:created>
  <dcterms:modified xsi:type="dcterms:W3CDTF">2013-11-15T13:31:18Z</dcterms:modified>
</cp:coreProperties>
</file>