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61" r:id="rId3"/>
    <p:sldId id="262" r:id="rId4"/>
    <p:sldId id="264" r:id="rId5"/>
    <p:sldId id="277" r:id="rId6"/>
    <p:sldId id="279" r:id="rId7"/>
    <p:sldId id="265" r:id="rId8"/>
    <p:sldId id="267" r:id="rId9"/>
    <p:sldId id="272" r:id="rId10"/>
    <p:sldId id="256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3DBAF-B00C-45B4-8E5A-2BC0ABD7380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DA7AB-65F2-411B-AE5B-70D7C57BE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93D13D6-0CA5-45B4-9CBA-A83A4540165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80145B-0FA4-4442-BE87-7EF3499E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ingapps.org/349773" TargetMode="External"/><Relationship Id="rId3" Type="http://schemas.openxmlformats.org/officeDocument/2006/relationships/hyperlink" Target="http://learningapps.org/296954" TargetMode="External"/><Relationship Id="rId7" Type="http://schemas.openxmlformats.org/officeDocument/2006/relationships/hyperlink" Target="http://learningapps.org/347983" TargetMode="External"/><Relationship Id="rId2" Type="http://schemas.openxmlformats.org/officeDocument/2006/relationships/hyperlink" Target="http://learningapps.org/2964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apps.org/322921" TargetMode="External"/><Relationship Id="rId5" Type="http://schemas.openxmlformats.org/officeDocument/2006/relationships/hyperlink" Target="http://learningapps.org/301238" TargetMode="External"/><Relationship Id="rId4" Type="http://schemas.openxmlformats.org/officeDocument/2006/relationships/hyperlink" Target="http://learningapps.org/29700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ingapps.org/382314" TargetMode="External"/><Relationship Id="rId3" Type="http://schemas.openxmlformats.org/officeDocument/2006/relationships/hyperlink" Target="http://learningapps.org/382057" TargetMode="External"/><Relationship Id="rId7" Type="http://schemas.openxmlformats.org/officeDocument/2006/relationships/hyperlink" Target="http://learningapps.org/382145%20&#1087;&#1088;&#1077;&#1089;&#1090;&#1091;&#1087;&#1083;&#1077;&#1085;&#1080;&#1103;%20&#1087;&#1088;&#1086;&#1090;&#1080;&#1074;%20&#1095;&#1077;&#1083;&#1086;&#1074;&#1077;&#1082;&#1072;%206-7" TargetMode="External"/><Relationship Id="rId2" Type="http://schemas.openxmlformats.org/officeDocument/2006/relationships/hyperlink" Target="http://learningapps.org/3820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arningapps.org/382131%20&#1087;&#1088;&#1072;&#1074;&#1086;&#1085;&#1072;&#1088;&#1091;&#1096;&#1077;&#1085;&#1080;&#1103;%20&#1087;&#1088;&#1086;&#1090;&#1080;&#1074;%20&#1087;&#1088;&#1080;&#1088;&#1086;&#1076;&#1099;%206-7" TargetMode="External"/><Relationship Id="rId5" Type="http://schemas.openxmlformats.org/officeDocument/2006/relationships/hyperlink" Target="http://learningapps.org/382109" TargetMode="External"/><Relationship Id="rId10" Type="http://schemas.openxmlformats.org/officeDocument/2006/relationships/hyperlink" Target="http://learningapps.org/349800" TargetMode="External"/><Relationship Id="rId4" Type="http://schemas.openxmlformats.org/officeDocument/2006/relationships/hyperlink" Target="http://learningapps.org/382078%20&#1073;&#1077;&#1079;&#1086;&#1087;&#1072;&#1089;&#1085;&#1086;&#1089;&#1090;&#1100;%20&#1089;&#1088;&#1077;&#1076;&#1089;&#1090;&#1074;%20&#1086;&#1073;&#1097;&#1077;&#1085;&#1080;&#1103;%206-7" TargetMode="External"/><Relationship Id="rId9" Type="http://schemas.openxmlformats.org/officeDocument/2006/relationships/hyperlink" Target="http://learningapps.org/3823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143932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Электронные навигаторы </a:t>
            </a:r>
            <a:br>
              <a:rPr lang="ru-RU" dirty="0" smtClean="0"/>
            </a:br>
            <a:r>
              <a:rPr lang="ru-RU" dirty="0" smtClean="0"/>
              <a:t>успеха в учении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100" dirty="0" smtClean="0"/>
              <a:t>из опыта работы ГБОУ города Москвы СОШ</a:t>
            </a:r>
            <a:br>
              <a:rPr lang="ru-RU" sz="3100" dirty="0" smtClean="0"/>
            </a:br>
            <a:r>
              <a:rPr lang="ru-RU" sz="3100" dirty="0" smtClean="0"/>
              <a:t>с углубленным изучением экологии №446)</a:t>
            </a:r>
            <a:r>
              <a:rPr lang="ru-RU" sz="3100" dirty="0" smtClean="0">
                <a:solidFill>
                  <a:srgbClr val="0070C0"/>
                </a:solidFill>
              </a:rPr>
              <a:t>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6858048" cy="2357454"/>
          </a:xfrm>
        </p:spPr>
        <p:txBody>
          <a:bodyPr>
            <a:noAutofit/>
          </a:bodyPr>
          <a:lstStyle/>
          <a:p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3200" dirty="0" smtClean="0">
                <a:solidFill>
                  <a:srgbClr val="00B050"/>
                </a:solidFill>
              </a:rPr>
              <a:t>Иванова Лариса Дмитриевна, учитель математики, Заслуженный учитель РФ</a:t>
            </a:r>
          </a:p>
        </p:txBody>
      </p:sp>
      <p:pic>
        <p:nvPicPr>
          <p:cNvPr id="4" name="Picture 11" descr="D:\Desktop\логотип_наша школ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282" y="4143380"/>
            <a:ext cx="2144718" cy="213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5719"/>
            <a:ext cx="9191625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Наши ожидания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Мы надеемся, что наш навигатор успеха в учении будет хорошим дидактическим и технологическим </a:t>
            </a:r>
            <a:r>
              <a:rPr lang="ru-RU" dirty="0" smtClean="0"/>
              <a:t>помощником </a:t>
            </a:r>
            <a:r>
              <a:rPr lang="ru-RU" dirty="0"/>
              <a:t>учащимся , работающим по УМК «Учусь учиться» и «Учусь общаться», разработанным </a:t>
            </a:r>
            <a:r>
              <a:rPr lang="ru-RU" dirty="0" err="1"/>
              <a:t>Дзятковской</a:t>
            </a:r>
            <a:r>
              <a:rPr lang="ru-RU" dirty="0"/>
              <a:t> Е.Н., а сайт , на котором </a:t>
            </a:r>
            <a:r>
              <a:rPr lang="ru-RU" dirty="0" smtClean="0"/>
              <a:t> </a:t>
            </a:r>
            <a:r>
              <a:rPr lang="ru-RU" dirty="0"/>
              <a:t>размещены наши упражнения и игры настоящим навигатором успеха в учении и  критерием знаний и умений </a:t>
            </a:r>
            <a:r>
              <a:rPr lang="ru-RU" dirty="0" smtClean="0"/>
              <a:t> ребенка, </a:t>
            </a:r>
            <a:r>
              <a:rPr lang="ru-RU" dirty="0"/>
              <a:t>на нем нельзя не добиться успеха, легко исправить незнание на знание и получить в качестве оценки «Молодец!»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290"/>
            <a:ext cx="8286750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Цель  проекта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1520" y="857232"/>
            <a:ext cx="8406708" cy="5572164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dirty="0" smtClean="0"/>
              <a:t>Дополнить  традиционную систему средств педагогической поддержки и  сопровождения младших школьников   интерактивной поддержкой,  создав электронные  навигаторы успеха в учении  для формирования универсальных учебных действий,  экологической культуры,  здорового  и безопасного образа жизни через информационное образовательное пространство  для разных категорий учащихся  с учетом их индивидуальных потребностей.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>
              <a:solidFill>
                <a:srgbClr val="00B050"/>
              </a:solidFill>
            </a:endParaRPr>
          </a:p>
          <a:p>
            <a:pPr algn="just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2"/>
            <a:ext cx="9144000" cy="78579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04800" y="642919"/>
            <a:ext cx="8339166" cy="571502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Реорганизовать систему средств педагогической поддержки и сопровождения младших школьников, заменив традиционную на интерактивную  систему с возможностью использования дистанционного сопровождения   школьников через информационное образовательное пространство для поддержки разных категорий учащихся.</a:t>
            </a:r>
            <a:endParaRPr lang="en-US" dirty="0" smtClean="0"/>
          </a:p>
          <a:p>
            <a:r>
              <a:rPr lang="ru-RU" dirty="0" smtClean="0"/>
              <a:t>Разработать и внедрить  электронные  «Навигаторы  успеха в учении» по формированию УУД (универсальных учебных действий), информационных компетенций, формирования здорового и безопасного образа жизни на основе   УМК «Учись учиться » под редакцией Е.Н. </a:t>
            </a:r>
            <a:r>
              <a:rPr lang="ru-RU" dirty="0" err="1" smtClean="0"/>
              <a:t>Дзятковской</a:t>
            </a:r>
            <a:r>
              <a:rPr lang="ru-RU" dirty="0" smtClean="0"/>
              <a:t>  для родителей и младших школьников.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/>
              <a:t>Продукты проекта</a:t>
            </a:r>
            <a:endParaRPr lang="ru-RU" sz="3600" b="1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92933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1.Образовательное информационное  пространство для самообразования младших школьников.</a:t>
            </a:r>
          </a:p>
          <a:p>
            <a:r>
              <a:rPr lang="ru-RU" sz="2800" dirty="0" smtClean="0"/>
              <a:t>2. Электронный навигатор  успеха для самообразования и творческих  внеурочных занятий, в том числе для сохранения здоровья и  реализации запросов  по социализации и учета  интересов учащихся.</a:t>
            </a:r>
          </a:p>
          <a:p>
            <a:r>
              <a:rPr lang="ru-RU" sz="2800" dirty="0" smtClean="0"/>
              <a:t>3 . Электронные Конструкторы  упражнений,  кроссвордов, игр с социальной и экологической тематикой  для школьников.</a:t>
            </a:r>
          </a:p>
          <a:p>
            <a:r>
              <a:rPr lang="ru-RU" sz="2800" dirty="0" smtClean="0"/>
              <a:t>4.Сборник статей  «Как учиться играючи  и остаться здоровым». 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Разделы сайта </a:t>
            </a:r>
            <a:br>
              <a:rPr lang="ru-RU" dirty="0" smtClean="0"/>
            </a:br>
            <a:r>
              <a:rPr lang="ru-RU" dirty="0" smtClean="0"/>
              <a:t>Навигатор успеха в учении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8215370" cy="50608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Хочу научиться учиться,</a:t>
            </a:r>
          </a:p>
          <a:p>
            <a:r>
              <a:rPr lang="ru-RU" sz="2800" dirty="0" smtClean="0"/>
              <a:t> Хочу быть общительным </a:t>
            </a:r>
          </a:p>
          <a:p>
            <a:r>
              <a:rPr lang="ru-RU" sz="2800" dirty="0" smtClean="0"/>
              <a:t>Хочу творить</a:t>
            </a:r>
          </a:p>
          <a:p>
            <a:r>
              <a:rPr lang="ru-RU" sz="2800" dirty="0" smtClean="0"/>
              <a:t> Хочу  потренироваться</a:t>
            </a:r>
          </a:p>
          <a:p>
            <a:r>
              <a:rPr lang="ru-RU" sz="2800" dirty="0" smtClean="0"/>
              <a:t> Хочу вырасти культурным, </a:t>
            </a:r>
          </a:p>
          <a:p>
            <a:r>
              <a:rPr lang="ru-RU" sz="2800" dirty="0" smtClean="0"/>
              <a:t>Хочу узнать себя получше, </a:t>
            </a:r>
          </a:p>
          <a:p>
            <a:r>
              <a:rPr lang="ru-RU" sz="2800" dirty="0" smtClean="0"/>
              <a:t> Хочу быть здоровым. 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Всроссийская конференция по экообраз 3\Скриншот сайта навигато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69" y="1071546"/>
            <a:ext cx="8527111" cy="557216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Рабочий вариант сайта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04" y="-24701"/>
          <a:ext cx="9111295" cy="6882702"/>
        </p:xfrm>
        <a:graphic>
          <a:graphicData uri="http://schemas.openxmlformats.org/presentationml/2006/ole">
            <p:oleObj spid="_x0000_s2050" name="Document" r:id="rId3" imgW="6022608" imgH="454952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Электронные образовательные ресурсы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образовательного сайта  «Навигаторы успеха в учении младших школьников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b="1" u="sng" dirty="0">
                <a:hlinkClick r:id="rId2"/>
              </a:rPr>
              <a:t>http://LearningApps.org/296413</a:t>
            </a:r>
            <a:r>
              <a:rPr lang="ru-RU" sz="2400" b="1" dirty="0"/>
              <a:t> Хватит ли нам солнца? Для 3 </a:t>
            </a:r>
            <a:r>
              <a:rPr lang="ru-RU" sz="2400" b="1" dirty="0" err="1" smtClean="0"/>
              <a:t>кл</a:t>
            </a:r>
            <a:endParaRPr lang="ru-RU" sz="2400" b="1" dirty="0" smtClean="0"/>
          </a:p>
          <a:p>
            <a:pPr lvl="0">
              <a:buNone/>
            </a:pPr>
            <a:endParaRPr lang="ru-RU" sz="2400" b="1" dirty="0"/>
          </a:p>
          <a:p>
            <a:pPr lvl="0">
              <a:buNone/>
            </a:pPr>
            <a:r>
              <a:rPr lang="ru-RU" sz="2400" b="1" u="sng" dirty="0">
                <a:hlinkClick r:id="rId3"/>
              </a:rPr>
              <a:t>http://LearningApps.org/296954</a:t>
            </a:r>
            <a:r>
              <a:rPr lang="ru-RU" sz="2400" b="1" dirty="0"/>
              <a:t> Хватит ли нам пресной воды? </a:t>
            </a:r>
            <a:r>
              <a:rPr lang="ru-RU" sz="2400" b="1" dirty="0" smtClean="0"/>
              <a:t>3кл</a:t>
            </a:r>
          </a:p>
          <a:p>
            <a:pPr lvl="0">
              <a:buNone/>
            </a:pPr>
            <a:endParaRPr lang="ru-RU" sz="2400" b="1" dirty="0"/>
          </a:p>
          <a:p>
            <a:pPr lvl="0">
              <a:buNone/>
            </a:pPr>
            <a:r>
              <a:rPr lang="en-US" sz="2400" b="1" u="sng" dirty="0">
                <a:hlinkClick r:id="rId4"/>
              </a:rPr>
              <a:t>http</a:t>
            </a:r>
            <a:r>
              <a:rPr lang="ru-RU" sz="2400" b="1" u="sng" dirty="0">
                <a:hlinkClick r:id="rId4"/>
              </a:rPr>
              <a:t>://</a:t>
            </a:r>
            <a:r>
              <a:rPr lang="en-US" sz="2400" b="1" u="sng" dirty="0" err="1">
                <a:hlinkClick r:id="rId4"/>
              </a:rPr>
              <a:t>LearningApps</a:t>
            </a:r>
            <a:r>
              <a:rPr lang="ru-RU" sz="2400" b="1" u="sng" dirty="0">
                <a:hlinkClick r:id="rId4"/>
              </a:rPr>
              <a:t>.</a:t>
            </a:r>
            <a:r>
              <a:rPr lang="en-US" sz="2400" b="1" u="sng" dirty="0">
                <a:hlinkClick r:id="rId4"/>
              </a:rPr>
              <a:t>org</a:t>
            </a:r>
            <a:r>
              <a:rPr lang="ru-RU" sz="2400" b="1" u="sng" dirty="0">
                <a:hlinkClick r:id="rId4"/>
              </a:rPr>
              <a:t>/297000</a:t>
            </a:r>
            <a:r>
              <a:rPr lang="ru-RU" sz="2400" b="1" dirty="0"/>
              <a:t> </a:t>
            </a:r>
            <a:r>
              <a:rPr lang="ru-RU" sz="2400" b="1" dirty="0" smtClean="0"/>
              <a:t>Хватит </a:t>
            </a:r>
            <a:r>
              <a:rPr lang="ru-RU" sz="2400" b="1" dirty="0"/>
              <a:t>ли нам чистого </a:t>
            </a:r>
            <a:r>
              <a:rPr lang="ru-RU" sz="2400" b="1" dirty="0" smtClean="0"/>
              <a:t>воздуха? 3</a:t>
            </a:r>
          </a:p>
          <a:p>
            <a:pPr lvl="0">
              <a:buNone/>
            </a:pPr>
            <a:endParaRPr lang="ru-RU" sz="2400" b="1" dirty="0"/>
          </a:p>
          <a:p>
            <a:pPr lvl="0">
              <a:buNone/>
            </a:pPr>
            <a:r>
              <a:rPr lang="en-US" sz="2400" b="1" u="sng" dirty="0" smtClean="0">
                <a:hlinkClick r:id="rId5"/>
              </a:rPr>
              <a:t>h</a:t>
            </a:r>
            <a:r>
              <a:rPr lang="ru-RU" sz="2400" b="1" u="sng" dirty="0" err="1" smtClean="0">
                <a:hlinkClick r:id="rId5"/>
              </a:rPr>
              <a:t>ttp</a:t>
            </a:r>
            <a:r>
              <a:rPr lang="ru-RU" sz="2400" b="1" u="sng" dirty="0">
                <a:hlinkClick r:id="rId5"/>
              </a:rPr>
              <a:t>://LearningApps.org/301238</a:t>
            </a:r>
            <a:r>
              <a:rPr lang="ru-RU" sz="2400" b="1" dirty="0"/>
              <a:t>   какое питание самое правильное?  Для 3 </a:t>
            </a:r>
            <a:r>
              <a:rPr lang="ru-RU" sz="2400" b="1" dirty="0" smtClean="0"/>
              <a:t>класса</a:t>
            </a:r>
            <a:endParaRPr lang="ru-RU" sz="2400" b="1" dirty="0"/>
          </a:p>
          <a:p>
            <a:pPr lvl="0">
              <a:buNone/>
            </a:pPr>
            <a:r>
              <a:rPr lang="ru-RU" sz="2400" b="1" u="sng" dirty="0" smtClean="0">
                <a:hlinkClick r:id="rId6"/>
              </a:rPr>
              <a:t>http</a:t>
            </a:r>
            <a:r>
              <a:rPr lang="ru-RU" sz="2400" b="1" u="sng" dirty="0">
                <a:hlinkClick r:id="rId6"/>
              </a:rPr>
              <a:t>://LearningApps.org/322921</a:t>
            </a:r>
            <a:r>
              <a:rPr lang="ru-RU" sz="2400" b="1" dirty="0"/>
              <a:t> учимся развивать осязание для 1 класса</a:t>
            </a:r>
          </a:p>
          <a:p>
            <a:pPr lvl="0">
              <a:buNone/>
            </a:pPr>
            <a:r>
              <a:rPr lang="en-US" sz="2400" b="1" u="sng" dirty="0" smtClean="0">
                <a:hlinkClick r:id="rId7"/>
              </a:rPr>
              <a:t>http</a:t>
            </a:r>
            <a:r>
              <a:rPr lang="ru-RU" sz="2400" b="1" u="sng" dirty="0">
                <a:hlinkClick r:id="rId7"/>
              </a:rPr>
              <a:t>://</a:t>
            </a:r>
            <a:r>
              <a:rPr lang="en-US" sz="2400" b="1" u="sng" dirty="0" err="1">
                <a:hlinkClick r:id="rId7"/>
              </a:rPr>
              <a:t>LearningApps</a:t>
            </a:r>
            <a:r>
              <a:rPr lang="ru-RU" sz="2400" b="1" u="sng" dirty="0">
                <a:hlinkClick r:id="rId7"/>
              </a:rPr>
              <a:t>.</a:t>
            </a:r>
            <a:r>
              <a:rPr lang="en-US" sz="2400" b="1" u="sng" dirty="0">
                <a:hlinkClick r:id="rId7"/>
              </a:rPr>
              <a:t>org</a:t>
            </a:r>
            <a:r>
              <a:rPr lang="ru-RU" sz="2400" b="1" u="sng" dirty="0">
                <a:hlinkClick r:id="rId7"/>
              </a:rPr>
              <a:t>/347983</a:t>
            </a:r>
            <a:r>
              <a:rPr lang="ru-RU" sz="2400" b="1" dirty="0"/>
              <a:t> </a:t>
            </a:r>
            <a:r>
              <a:rPr lang="ru-RU" sz="2400" b="1" dirty="0" smtClean="0"/>
              <a:t>правила </a:t>
            </a:r>
            <a:r>
              <a:rPr lang="ru-RU" sz="2400" b="1" dirty="0"/>
              <a:t>поведения на природе для 2 класса</a:t>
            </a:r>
          </a:p>
          <a:p>
            <a:pPr lvl="0">
              <a:buNone/>
            </a:pPr>
            <a:r>
              <a:rPr lang="en-US" sz="2400" b="1" u="sng" dirty="0" smtClean="0">
                <a:hlinkClick r:id="rId8"/>
              </a:rPr>
              <a:t>http</a:t>
            </a:r>
            <a:r>
              <a:rPr lang="ru-RU" sz="2400" b="1" u="sng" dirty="0">
                <a:hlinkClick r:id="rId8"/>
              </a:rPr>
              <a:t>://</a:t>
            </a:r>
            <a:r>
              <a:rPr lang="en-US" sz="2400" b="1" u="sng" dirty="0" err="1">
                <a:hlinkClick r:id="rId8"/>
              </a:rPr>
              <a:t>LearningApps</a:t>
            </a:r>
            <a:r>
              <a:rPr lang="ru-RU" sz="2400" b="1" u="sng" dirty="0">
                <a:hlinkClick r:id="rId8"/>
              </a:rPr>
              <a:t>.</a:t>
            </a:r>
            <a:r>
              <a:rPr lang="en-US" sz="2400" b="1" u="sng" dirty="0">
                <a:hlinkClick r:id="rId8"/>
              </a:rPr>
              <a:t>org</a:t>
            </a:r>
            <a:r>
              <a:rPr lang="ru-RU" sz="2400" b="1" u="sng" dirty="0">
                <a:hlinkClick r:id="rId8"/>
              </a:rPr>
              <a:t>/349773</a:t>
            </a:r>
            <a:r>
              <a:rPr lang="ru-RU" sz="2400" b="1" dirty="0"/>
              <a:t> условия успешной учебы и здоровья для 4-5 </a:t>
            </a:r>
            <a:r>
              <a:rPr lang="ru-RU" sz="2400" b="1" dirty="0" smtClean="0"/>
              <a:t>класса</a:t>
            </a:r>
            <a:endParaRPr lang="ru-RU" sz="2400" b="1" dirty="0"/>
          </a:p>
          <a:p>
            <a:pPr lvl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71543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u="sng" dirty="0" smtClean="0">
              <a:hlinkClick r:id="rId2"/>
            </a:endParaRPr>
          </a:p>
          <a:p>
            <a:pPr lvl="0"/>
            <a:endParaRPr lang="ru-RU" sz="2000" u="sng" dirty="0" smtClean="0">
              <a:hlinkClick r:id="rId2"/>
            </a:endParaRPr>
          </a:p>
          <a:p>
            <a:pPr lvl="0"/>
            <a:endParaRPr lang="ru-RU" sz="2000" u="sng" dirty="0" smtClean="0">
              <a:hlinkClick r:id="rId2"/>
            </a:endParaRPr>
          </a:p>
          <a:p>
            <a:pPr lvl="0"/>
            <a:endParaRPr lang="ru-RU" sz="2000" u="sng" dirty="0" smtClean="0">
              <a:hlinkClick r:id="rId2"/>
            </a:endParaRPr>
          </a:p>
          <a:p>
            <a:pPr lvl="0"/>
            <a:r>
              <a:rPr lang="ru-RU" sz="2000" b="1" u="sng" dirty="0" smtClean="0">
                <a:hlinkClick r:id="rId2"/>
              </a:rPr>
              <a:t>http</a:t>
            </a:r>
            <a:r>
              <a:rPr lang="ru-RU" sz="2000" b="1" u="sng" dirty="0">
                <a:hlinkClick r:id="rId2"/>
              </a:rPr>
              <a:t>://LearningApps.org/382018</a:t>
            </a:r>
            <a:r>
              <a:rPr lang="ru-RU" sz="2000" b="1" dirty="0"/>
              <a:t> </a:t>
            </a:r>
            <a:r>
              <a:rPr lang="ru-RU" sz="2000" b="1" dirty="0" smtClean="0"/>
              <a:t>    безопасность </a:t>
            </a:r>
            <a:r>
              <a:rPr lang="ru-RU" sz="2000" b="1" dirty="0"/>
              <a:t>в интернете для 6-7 </a:t>
            </a:r>
            <a:r>
              <a:rPr lang="ru-RU" sz="2000" b="1" dirty="0" smtClean="0"/>
              <a:t>класса</a:t>
            </a:r>
          </a:p>
          <a:p>
            <a:pPr lvl="0"/>
            <a:endParaRPr lang="ru-RU" sz="2000" b="1" dirty="0"/>
          </a:p>
          <a:p>
            <a:pPr lvl="0"/>
            <a:r>
              <a:rPr lang="ru-RU" sz="2000" b="1" u="sng" dirty="0">
                <a:hlinkClick r:id="rId3"/>
              </a:rPr>
              <a:t>http://LearningApps.org/382057</a:t>
            </a:r>
            <a:r>
              <a:rPr lang="ru-RU" sz="2000" b="1" dirty="0"/>
              <a:t>   правила чата </a:t>
            </a:r>
            <a:r>
              <a:rPr lang="ru-RU" sz="2000" b="1" dirty="0" smtClean="0"/>
              <a:t> для 6-7 класса</a:t>
            </a:r>
          </a:p>
          <a:p>
            <a:pPr lvl="0"/>
            <a:endParaRPr lang="ru-RU" sz="2000" b="1" dirty="0"/>
          </a:p>
          <a:p>
            <a:pPr lvl="0"/>
            <a:r>
              <a:rPr lang="ru-RU" sz="2000" b="1" u="sng" dirty="0">
                <a:hlinkClick r:id="rId4"/>
              </a:rPr>
              <a:t>http://</a:t>
            </a:r>
            <a:r>
              <a:rPr lang="ru-RU" sz="2000" b="1" u="sng" dirty="0" smtClean="0">
                <a:hlinkClick r:id="rId4"/>
              </a:rPr>
              <a:t>LearningApps.org/382078      </a:t>
            </a:r>
            <a:r>
              <a:rPr lang="ru-RU" sz="2000" b="1" u="sng" dirty="0">
                <a:hlinkClick r:id="rId4"/>
              </a:rPr>
              <a:t>безопасность средств общения </a:t>
            </a:r>
            <a:r>
              <a:rPr lang="ru-RU" sz="2000" b="1" u="sng" dirty="0" smtClean="0">
                <a:hlinkClick r:id="rId4"/>
              </a:rPr>
              <a:t>6-7</a:t>
            </a:r>
            <a:r>
              <a:rPr lang="ru-RU" sz="2000" b="1" u="sng" dirty="0" smtClean="0"/>
              <a:t>  </a:t>
            </a:r>
            <a:r>
              <a:rPr lang="ru-RU" sz="2000" b="1" dirty="0" smtClean="0"/>
              <a:t>класса</a:t>
            </a:r>
          </a:p>
          <a:p>
            <a:pPr lvl="0"/>
            <a:endParaRPr lang="ru-RU" sz="2000" b="1" dirty="0"/>
          </a:p>
          <a:p>
            <a:pPr lvl="0"/>
            <a:r>
              <a:rPr lang="ru-RU" sz="2000" b="1" u="sng" dirty="0">
                <a:hlinkClick r:id="rId5"/>
              </a:rPr>
              <a:t>http://LearningApps.org/382109</a:t>
            </a:r>
            <a:r>
              <a:rPr lang="ru-RU" sz="2000" b="1" dirty="0"/>
              <a:t>  </a:t>
            </a:r>
            <a:r>
              <a:rPr lang="ru-RU" sz="2000" b="1" dirty="0" smtClean="0"/>
              <a:t>   </a:t>
            </a:r>
            <a:r>
              <a:rPr lang="ru-RU" sz="2000" b="1" dirty="0" err="1" smtClean="0"/>
              <a:t>дети-маугли</a:t>
            </a:r>
            <a:r>
              <a:rPr lang="ru-RU" sz="2000" b="1" dirty="0" smtClean="0"/>
              <a:t> 6-7 класса</a:t>
            </a:r>
          </a:p>
          <a:p>
            <a:pPr lvl="0"/>
            <a:endParaRPr lang="ru-RU" sz="2000" b="1" dirty="0"/>
          </a:p>
          <a:p>
            <a:pPr lvl="0"/>
            <a:r>
              <a:rPr lang="ru-RU" sz="2000" b="1" u="sng" dirty="0">
                <a:hlinkClick r:id="rId6"/>
              </a:rPr>
              <a:t>http://LearningApps.org/382131</a:t>
            </a:r>
            <a:r>
              <a:rPr lang="ru-RU" sz="2000" b="1" dirty="0">
                <a:hlinkClick r:id="rId6"/>
              </a:rPr>
              <a:t> правонарушения против природы </a:t>
            </a:r>
            <a:r>
              <a:rPr lang="ru-RU" sz="2000" b="1" dirty="0" smtClean="0">
                <a:hlinkClick r:id="rId6"/>
              </a:rPr>
              <a:t>6-7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</a:t>
            </a:r>
            <a:endParaRPr lang="ru-RU" sz="2000" b="1" dirty="0" smtClean="0"/>
          </a:p>
          <a:p>
            <a:pPr lvl="0"/>
            <a:endParaRPr lang="ru-RU" sz="2000" b="1" dirty="0"/>
          </a:p>
          <a:p>
            <a:pPr lvl="0"/>
            <a:r>
              <a:rPr lang="ru-RU" sz="2000" b="1" u="sng" dirty="0">
                <a:hlinkClick r:id="rId7"/>
              </a:rPr>
              <a:t>http://LearningApps.org/382145</a:t>
            </a:r>
            <a:r>
              <a:rPr lang="ru-RU" sz="2000" b="1" dirty="0">
                <a:hlinkClick r:id="rId7"/>
              </a:rPr>
              <a:t> преступления против человека </a:t>
            </a:r>
            <a:r>
              <a:rPr lang="ru-RU" sz="2000" b="1" dirty="0" smtClean="0">
                <a:hlinkClick r:id="rId7"/>
              </a:rPr>
              <a:t>6-7</a:t>
            </a:r>
            <a:r>
              <a:rPr lang="ru-RU" sz="2000" b="1" dirty="0" smtClean="0"/>
              <a:t> класса</a:t>
            </a:r>
          </a:p>
          <a:p>
            <a:pPr lvl="0"/>
            <a:endParaRPr lang="ru-RU" sz="2000" b="1" dirty="0"/>
          </a:p>
          <a:p>
            <a:pPr lvl="0"/>
            <a:r>
              <a:rPr lang="ru-RU" sz="2000" b="1" u="sng" dirty="0">
                <a:hlinkClick r:id="rId8"/>
              </a:rPr>
              <a:t>http://LearningApps.org/382314</a:t>
            </a:r>
            <a:r>
              <a:rPr lang="ru-RU" sz="2000" b="1" dirty="0"/>
              <a:t> ,безопасно ли поведение </a:t>
            </a:r>
            <a:r>
              <a:rPr lang="ru-RU" sz="2000" b="1" dirty="0" smtClean="0"/>
              <a:t>Волка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для 6-7 </a:t>
            </a:r>
            <a:r>
              <a:rPr lang="ru-RU" sz="2000" b="1" dirty="0" err="1" smtClean="0"/>
              <a:t>кл</a:t>
            </a:r>
            <a:endParaRPr lang="ru-RU" sz="2000" b="1" dirty="0" smtClean="0"/>
          </a:p>
          <a:p>
            <a:pPr lvl="0"/>
            <a:endParaRPr lang="ru-RU" sz="2000" b="1" dirty="0"/>
          </a:p>
          <a:p>
            <a:pPr lvl="0"/>
            <a:r>
              <a:rPr lang="ru-RU" sz="2000" b="1" u="sng" dirty="0">
                <a:hlinkClick r:id="rId9"/>
              </a:rPr>
              <a:t>http://LearningApps.org/382327</a:t>
            </a:r>
            <a:r>
              <a:rPr lang="ru-RU" sz="2000" b="1" dirty="0"/>
              <a:t> шанс стать человеком в стае (мультик) </a:t>
            </a:r>
            <a:r>
              <a:rPr lang="ru-RU" sz="2000" b="1" dirty="0" smtClean="0"/>
              <a:t>6-7кл</a:t>
            </a:r>
          </a:p>
          <a:p>
            <a:pPr lvl="0"/>
            <a:endParaRPr lang="ru-RU" sz="2000" b="1" dirty="0" smtClean="0"/>
          </a:p>
          <a:p>
            <a:pPr lvl="0"/>
            <a:endParaRPr lang="ru-RU" sz="2000" b="1" dirty="0"/>
          </a:p>
          <a:p>
            <a:pPr lvl="0"/>
            <a:endParaRPr lang="ru-RU" sz="2000" b="1" dirty="0" smtClean="0"/>
          </a:p>
          <a:p>
            <a:pPr lvl="0"/>
            <a:endParaRPr lang="ru-RU" sz="2000" b="1" dirty="0"/>
          </a:p>
          <a:p>
            <a:pPr lvl="0"/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43788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УМК «</a:t>
            </a:r>
            <a:r>
              <a:rPr lang="ru-RU" b="1" dirty="0" smtClean="0"/>
              <a:t>Учусь общаться»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14364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u="sng" dirty="0" smtClean="0">
                <a:hlinkClick r:id="rId10"/>
              </a:rPr>
              <a:t>http://LearningApps.org/349800</a:t>
            </a:r>
            <a:r>
              <a:rPr lang="ru-RU" b="1" dirty="0" smtClean="0"/>
              <a:t>          как стать партнерами для решения экологических проблем для 4-5  класса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</TotalTime>
  <Words>492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Городская</vt:lpstr>
      <vt:lpstr>Document</vt:lpstr>
      <vt:lpstr>          Электронные навигаторы  успеха в учении (из опыта работы ГБОУ города Москвы СОШ с углубленным изучением экологии №446)          </vt:lpstr>
      <vt:lpstr>Цель  проекта</vt:lpstr>
      <vt:lpstr>Задачи проекта</vt:lpstr>
      <vt:lpstr>Продукты проекта</vt:lpstr>
      <vt:lpstr>Разделы сайта  Навигатор успеха в учении</vt:lpstr>
      <vt:lpstr>Рабочий вариант сайта</vt:lpstr>
      <vt:lpstr>Слайд 7</vt:lpstr>
      <vt:lpstr>Электронные образовательные ресурсы  для образовательного сайта  «Навигаторы успеха в учении младших школьников»</vt:lpstr>
      <vt:lpstr>  Для УМК «Учусь общаться»  </vt:lpstr>
      <vt:lpstr>Слайд 10</vt:lpstr>
      <vt:lpstr>Слайд 11</vt:lpstr>
      <vt:lpstr>Слайд 12</vt:lpstr>
      <vt:lpstr>Наши ожидания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Электронные навигаторы  успеха в учении   Из опыта работы ГБОУ  города Москвы СОШ с углубленным изучением экологии №446 Директор школы Ирина Ивановна Шахурина)            </dc:title>
  <dc:creator>Admin</dc:creator>
  <cp:lastModifiedBy>Admin</cp:lastModifiedBy>
  <cp:revision>20</cp:revision>
  <dcterms:created xsi:type="dcterms:W3CDTF">2013-11-06T12:17:17Z</dcterms:created>
  <dcterms:modified xsi:type="dcterms:W3CDTF">2013-11-17T12:06:10Z</dcterms:modified>
</cp:coreProperties>
</file>