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532" autoAdjust="0"/>
  </p:normalViewPr>
  <p:slideViewPr>
    <p:cSldViewPr>
      <p:cViewPr varScale="1">
        <p:scale>
          <a:sx n="101" d="100"/>
          <a:sy n="101" d="100"/>
        </p:scale>
        <p:origin x="-2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5E4C4A7-57B5-4118-B776-DFD92B5013EE}" type="datetimeFigureOut">
              <a:rPr lang="ru-RU" smtClean="0"/>
              <a:t>07.02.2010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F2524E2-BA33-437E-91F3-CF235658DA2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5E4C4A7-57B5-4118-B776-DFD92B5013EE}" type="datetimeFigureOut">
              <a:rPr lang="ru-RU" smtClean="0"/>
              <a:t>07.02.2010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F2524E2-BA33-437E-91F3-CF235658DA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5E4C4A7-57B5-4118-B776-DFD92B5013EE}" type="datetimeFigureOut">
              <a:rPr lang="ru-RU" smtClean="0"/>
              <a:t>07.02.2010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F2524E2-BA33-437E-91F3-CF235658DA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5E4C4A7-57B5-4118-B776-DFD92B5013EE}" type="datetimeFigureOut">
              <a:rPr lang="ru-RU" smtClean="0"/>
              <a:t>07.02.2010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F2524E2-BA33-437E-91F3-CF235658DA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5E4C4A7-57B5-4118-B776-DFD92B5013EE}" type="datetimeFigureOut">
              <a:rPr lang="ru-RU" smtClean="0"/>
              <a:t>07.02.2010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F2524E2-BA33-437E-91F3-CF235658DA2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5E4C4A7-57B5-4118-B776-DFD92B5013EE}" type="datetimeFigureOut">
              <a:rPr lang="ru-RU" smtClean="0"/>
              <a:t>07.02.2010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F2524E2-BA33-437E-91F3-CF235658DA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5E4C4A7-57B5-4118-B776-DFD92B5013EE}" type="datetimeFigureOut">
              <a:rPr lang="ru-RU" smtClean="0"/>
              <a:t>07.02.2010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F2524E2-BA33-437E-91F3-CF235658DA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5E4C4A7-57B5-4118-B776-DFD92B5013EE}" type="datetimeFigureOut">
              <a:rPr lang="ru-RU" smtClean="0"/>
              <a:t>07.02.2010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F2524E2-BA33-437E-91F3-CF235658DA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5E4C4A7-57B5-4118-B776-DFD92B5013EE}" type="datetimeFigureOut">
              <a:rPr lang="ru-RU" smtClean="0"/>
              <a:t>07.02.2010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F2524E2-BA33-437E-91F3-CF235658DA21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5E4C4A7-57B5-4118-B776-DFD92B5013EE}" type="datetimeFigureOut">
              <a:rPr lang="ru-RU" smtClean="0"/>
              <a:t>07.02.2010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F2524E2-BA33-437E-91F3-CF235658DA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5E4C4A7-57B5-4118-B776-DFD92B5013EE}" type="datetimeFigureOut">
              <a:rPr lang="ru-RU" smtClean="0"/>
              <a:t>07.02.2010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F2524E2-BA33-437E-91F3-CF235658DA2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85E4C4A7-57B5-4118-B776-DFD92B5013EE}" type="datetimeFigureOut">
              <a:rPr lang="ru-RU" smtClean="0"/>
              <a:t>07.02.2010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8F2524E2-BA33-437E-91F3-CF235658DA21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Послевоенное восстановление народного хозяйства.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История, 9 класс.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Потери в ходе войны.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Погибло - 27 млн. человек.</a:t>
            </a:r>
          </a:p>
          <a:p>
            <a:r>
              <a:rPr lang="ru-RU" dirty="0" smtClean="0"/>
              <a:t>Разрушено:</a:t>
            </a:r>
          </a:p>
          <a:p>
            <a:pPr>
              <a:buNone/>
            </a:pPr>
            <a:r>
              <a:rPr lang="ru-RU" dirty="0" smtClean="0"/>
              <a:t>Городов -  1710</a:t>
            </a:r>
          </a:p>
          <a:p>
            <a:pPr>
              <a:buNone/>
            </a:pPr>
            <a:r>
              <a:rPr lang="ru-RU" dirty="0" smtClean="0"/>
              <a:t>Сёл и деревень – 70000</a:t>
            </a:r>
          </a:p>
          <a:p>
            <a:pPr>
              <a:buNone/>
            </a:pPr>
            <a:r>
              <a:rPr lang="ru-RU" dirty="0" smtClean="0"/>
              <a:t>Промышленных предприятий – 31850</a:t>
            </a:r>
          </a:p>
          <a:p>
            <a:pPr>
              <a:buNone/>
            </a:pPr>
            <a:r>
              <a:rPr lang="ru-RU" dirty="0" smtClean="0"/>
              <a:t>Шахт – 1135</a:t>
            </a:r>
          </a:p>
          <a:p>
            <a:pPr>
              <a:buNone/>
            </a:pPr>
            <a:r>
              <a:rPr lang="ru-RU" dirty="0" smtClean="0"/>
              <a:t>Железных дорог – 65000 км.</a:t>
            </a:r>
          </a:p>
          <a:p>
            <a:pPr>
              <a:buNone/>
            </a:pPr>
            <a:r>
              <a:rPr lang="ru-RU" dirty="0" smtClean="0"/>
              <a:t>Посевных площадей – 36.8 млн. га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Последствия войны.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Огромные человеческие потери ( 27 млн. погибших, 1 млн. инвалиды);</a:t>
            </a:r>
          </a:p>
          <a:p>
            <a:r>
              <a:rPr lang="ru-RU" dirty="0" smtClean="0"/>
              <a:t>Разрушены промышленные и культурные центры СССР – 1700 городов; более 25 млн. человек остались без крова;</a:t>
            </a:r>
          </a:p>
          <a:p>
            <a:r>
              <a:rPr lang="ru-RU" dirty="0" smtClean="0"/>
              <a:t>Выведено из строя около 32 тыс. промышленных предприятий;</a:t>
            </a:r>
          </a:p>
          <a:p>
            <a:r>
              <a:rPr lang="ru-RU" dirty="0" smtClean="0"/>
              <a:t>Разорение деревни;</a:t>
            </a:r>
          </a:p>
          <a:p>
            <a:r>
              <a:rPr lang="ru-RU" dirty="0" smtClean="0"/>
              <a:t>Общий экономический ущерб превышал национальный доход за 1940 г. в 20 раз.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Позиции в руководстве СССР по проблемам восстановления экономики.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endParaRPr lang="ru-RU" dirty="0" smtClean="0"/>
          </a:p>
          <a:p>
            <a:r>
              <a:rPr lang="ru-RU" dirty="0" smtClean="0"/>
              <a:t>Н. А. Вознесенский</a:t>
            </a:r>
          </a:p>
          <a:p>
            <a:r>
              <a:rPr lang="ru-RU" dirty="0" smtClean="0"/>
              <a:t>Г. М. Маленков</a:t>
            </a:r>
          </a:p>
          <a:p>
            <a:pPr>
              <a:buNone/>
            </a:pPr>
            <a:r>
              <a:rPr lang="ru-RU" dirty="0" smtClean="0"/>
              <a:t>Предлагали расширить демократические права граждан.</a:t>
            </a:r>
          </a:p>
          <a:p>
            <a:pPr>
              <a:buNone/>
            </a:pPr>
            <a:r>
              <a:rPr lang="ru-RU" dirty="0" smtClean="0"/>
              <a:t>Вернуться к опыту </a:t>
            </a:r>
            <a:r>
              <a:rPr lang="ru-RU" dirty="0" err="1" smtClean="0"/>
              <a:t>НЭПа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smtClean="0"/>
              <a:t>Признать, что в СССР нет классовых врагов социализма.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endParaRPr lang="ru-RU" dirty="0" smtClean="0"/>
          </a:p>
          <a:p>
            <a:r>
              <a:rPr lang="ru-RU" dirty="0" smtClean="0"/>
              <a:t>И. В. Сталин</a:t>
            </a:r>
          </a:p>
          <a:p>
            <a:pPr>
              <a:buNone/>
            </a:pPr>
            <a:r>
              <a:rPr lang="ru-RU" dirty="0" smtClean="0"/>
              <a:t>Настаивал на мобилизационных методах решения проблем.</a:t>
            </a:r>
          </a:p>
          <a:p>
            <a:pPr>
              <a:buNone/>
            </a:pPr>
            <a:r>
              <a:rPr lang="ru-RU" dirty="0" smtClean="0"/>
              <a:t>Взят курс не на ослабление, а на ужесточение политики во всех областях общественной жизни.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МаМа\Рабочий стол\Image0004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642918"/>
            <a:ext cx="7543423" cy="550386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МаМа\Рабочий стол\Image000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857232"/>
            <a:ext cx="7643866" cy="50720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МаМа\Рабочий стол\Image0006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500042"/>
            <a:ext cx="7329077" cy="55086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МаМа\Рабочий стол\Image0006м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928670"/>
            <a:ext cx="7637476" cy="50500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1644650" y="1447800"/>
            <a:ext cx="7499350" cy="480060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В условиях начавшейся «холодной войны» основные ресурсы страны отправлялись на опережающее развитие тяжёлой, военной промышленности:</a:t>
            </a:r>
          </a:p>
          <a:p>
            <a:r>
              <a:rPr lang="ru-RU" dirty="0" smtClean="0"/>
              <a:t>1949 г. – СССР создал первую атомную бомбу.</a:t>
            </a:r>
          </a:p>
          <a:p>
            <a:r>
              <a:rPr lang="ru-RU" dirty="0" smtClean="0"/>
              <a:t>1953 г.  - создана водородная бомба.</a:t>
            </a:r>
          </a:p>
          <a:p>
            <a:r>
              <a:rPr lang="ru-RU" dirty="0" smtClean="0"/>
              <a:t>1954 г. – в СССР введена в строй первая в мире атомная электростанция.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59</TotalTime>
  <Words>230</Words>
  <Application>Microsoft Office PowerPoint</Application>
  <PresentationFormat>Экран (4:3)</PresentationFormat>
  <Paragraphs>32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Солнцестояние</vt:lpstr>
      <vt:lpstr>     Послевоенное восстановление народного хозяйства.</vt:lpstr>
      <vt:lpstr>Потери в ходе войны.</vt:lpstr>
      <vt:lpstr>Последствия войны.</vt:lpstr>
      <vt:lpstr>Позиции в руководстве СССР по проблемам восстановления экономики.</vt:lpstr>
      <vt:lpstr>Слайд 5</vt:lpstr>
      <vt:lpstr>Слайд 6</vt:lpstr>
      <vt:lpstr>Слайд 7</vt:lpstr>
      <vt:lpstr>Слайд 8</vt:lpstr>
      <vt:lpstr>Слайд 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Послевоенное восстановление народного хозяйства.</dc:title>
  <dc:creator>МаМа</dc:creator>
  <cp:lastModifiedBy>МаМа</cp:lastModifiedBy>
  <cp:revision>6</cp:revision>
  <dcterms:created xsi:type="dcterms:W3CDTF">2010-02-07T09:47:54Z</dcterms:created>
  <dcterms:modified xsi:type="dcterms:W3CDTF">2010-02-07T10:47:48Z</dcterms:modified>
</cp:coreProperties>
</file>