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64" r:id="rId2"/>
    <p:sldId id="359" r:id="rId3"/>
    <p:sldId id="356" r:id="rId4"/>
    <p:sldId id="360" r:id="rId5"/>
    <p:sldId id="375" r:id="rId6"/>
    <p:sldId id="366" r:id="rId7"/>
    <p:sldId id="367" r:id="rId8"/>
    <p:sldId id="378" r:id="rId9"/>
    <p:sldId id="377" r:id="rId10"/>
    <p:sldId id="379" r:id="rId11"/>
    <p:sldId id="368" r:id="rId12"/>
    <p:sldId id="369" r:id="rId13"/>
    <p:sldId id="370" r:id="rId14"/>
    <p:sldId id="371" r:id="rId15"/>
    <p:sldId id="372" r:id="rId16"/>
    <p:sldId id="374" r:id="rId17"/>
    <p:sldId id="373" r:id="rId18"/>
    <p:sldId id="352" r:id="rId19"/>
    <p:sldId id="351" r:id="rId20"/>
    <p:sldId id="381" r:id="rId21"/>
    <p:sldId id="33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16D"/>
    <a:srgbClr val="F0FED2"/>
    <a:srgbClr val="0CE4CF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57333" autoAdjust="0"/>
  </p:normalViewPr>
  <p:slideViewPr>
    <p:cSldViewPr>
      <p:cViewPr varScale="1">
        <p:scale>
          <a:sx n="40" d="100"/>
          <a:sy n="40" d="100"/>
        </p:scale>
        <p:origin x="-21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626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9.xml"/><Relationship Id="rId2" Type="http://schemas.openxmlformats.org/officeDocument/2006/relationships/slide" Target="slides/slide18.xml"/><Relationship Id="rId1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0B634-96AB-450F-B37B-6845A96A6914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D25EE4B-AD64-4E27-9099-6D4628707D58}">
      <dgm:prSet phldrT="[Текст]"/>
      <dgm:spPr/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</a:rPr>
            <a:t>Выход</a:t>
          </a:r>
          <a:endParaRPr lang="ru-RU" b="1" dirty="0">
            <a:solidFill>
              <a:sysClr val="windowText" lastClr="000000"/>
            </a:solidFill>
          </a:endParaRPr>
        </a:p>
      </dgm:t>
    </dgm:pt>
    <dgm:pt modelId="{4B22C288-8D17-4DB9-A7E5-D8CEADBA248A}" type="parTrans" cxnId="{741F6129-9449-4784-9751-881617D79F8B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8AEE01F1-67DB-4087-834A-532EA55FE704}" type="sibTrans" cxnId="{741F6129-9449-4784-9751-881617D79F8B}">
      <dgm:prSet/>
      <dgm:spPr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6B1B8741-BDAE-4B18-804E-E94CE74773E3}">
      <dgm:prSet phldrT="[Текст]"/>
      <dgm:spPr/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</a:rPr>
            <a:t>Вход</a:t>
          </a:r>
          <a:endParaRPr lang="ru-RU" b="1" dirty="0">
            <a:solidFill>
              <a:sysClr val="windowText" lastClr="000000"/>
            </a:solidFill>
          </a:endParaRPr>
        </a:p>
      </dgm:t>
    </dgm:pt>
    <dgm:pt modelId="{AD99A3DD-E4C8-4A11-9241-7C0A383D37CA}" type="parTrans" cxnId="{C7CF565A-767D-41C1-B821-243071F1B61F}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405D6C26-424E-44AA-B20F-6B1AE73098FF}" type="sibTrans" cxnId="{C7CF565A-767D-41C1-B821-243071F1B61F}">
      <dgm:prSet/>
      <dgm:spPr>
        <a:ln w="38100">
          <a:solidFill>
            <a:srgbClr val="F75615"/>
          </a:solidFill>
        </a:ln>
      </dgm:spPr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14474CC2-F2C1-4E08-BAA9-65BC6DC86467}" type="pres">
      <dgm:prSet presAssocID="{A4F0B634-96AB-450F-B37B-6845A96A69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0965DE-AF3B-459A-BE54-1AA6F66B43AF}" type="pres">
      <dgm:prSet presAssocID="{DD25EE4B-AD64-4E27-9099-6D4628707D58}" presName="node" presStyleLbl="node1" presStyleIdx="0" presStyleCnt="2" custScaleX="103150" custRadScaleRad="121486" custRadScaleInc="1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172E3-8205-42E7-84A3-788831F0BCD1}" type="pres">
      <dgm:prSet presAssocID="{DD25EE4B-AD64-4E27-9099-6D4628707D58}" presName="spNode" presStyleCnt="0"/>
      <dgm:spPr/>
      <dgm:t>
        <a:bodyPr/>
        <a:lstStyle/>
        <a:p>
          <a:endParaRPr lang="ru-RU"/>
        </a:p>
      </dgm:t>
    </dgm:pt>
    <dgm:pt modelId="{AFE5642E-029F-466A-B574-74911C77B720}" type="pres">
      <dgm:prSet presAssocID="{8AEE01F1-67DB-4087-834A-532EA55FE704}" presName="sibTrans" presStyleLbl="sibTrans1D1" presStyleIdx="0" presStyleCnt="2"/>
      <dgm:spPr/>
      <dgm:t>
        <a:bodyPr/>
        <a:lstStyle/>
        <a:p>
          <a:endParaRPr lang="ru-RU"/>
        </a:p>
      </dgm:t>
    </dgm:pt>
    <dgm:pt modelId="{D434EC51-7AC2-4FA3-A750-E593794DB08E}" type="pres">
      <dgm:prSet presAssocID="{6B1B8741-BDAE-4B18-804E-E94CE74773E3}" presName="node" presStyleLbl="node1" presStyleIdx="1" presStyleCnt="2" custScaleX="83901" custScaleY="88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0B86E-9EB1-47B5-91F4-CCA641B8B482}" type="pres">
      <dgm:prSet presAssocID="{6B1B8741-BDAE-4B18-804E-E94CE74773E3}" presName="spNode" presStyleCnt="0"/>
      <dgm:spPr/>
      <dgm:t>
        <a:bodyPr/>
        <a:lstStyle/>
        <a:p>
          <a:endParaRPr lang="ru-RU"/>
        </a:p>
      </dgm:t>
    </dgm:pt>
    <dgm:pt modelId="{E596DE7E-BE1F-48EB-BE3E-9B06086CB26A}" type="pres">
      <dgm:prSet presAssocID="{405D6C26-424E-44AA-B20F-6B1AE73098FF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05814FAA-E82A-462B-B096-12627E6F4686}" type="presOf" srcId="{6B1B8741-BDAE-4B18-804E-E94CE74773E3}" destId="{D434EC51-7AC2-4FA3-A750-E593794DB08E}" srcOrd="0" destOrd="0" presId="urn:microsoft.com/office/officeart/2005/8/layout/cycle5"/>
    <dgm:cxn modelId="{8F81055D-28F3-4425-AD35-CC0B70C97DB0}" type="presOf" srcId="{DD25EE4B-AD64-4E27-9099-6D4628707D58}" destId="{DA0965DE-AF3B-459A-BE54-1AA6F66B43AF}" srcOrd="0" destOrd="0" presId="urn:microsoft.com/office/officeart/2005/8/layout/cycle5"/>
    <dgm:cxn modelId="{84CFBC41-01E0-4F54-B935-7BBE78D46844}" type="presOf" srcId="{8AEE01F1-67DB-4087-834A-532EA55FE704}" destId="{AFE5642E-029F-466A-B574-74911C77B720}" srcOrd="0" destOrd="0" presId="urn:microsoft.com/office/officeart/2005/8/layout/cycle5"/>
    <dgm:cxn modelId="{10CC4588-0190-4EF5-A4A5-B18A477E7796}" type="presOf" srcId="{405D6C26-424E-44AA-B20F-6B1AE73098FF}" destId="{E596DE7E-BE1F-48EB-BE3E-9B06086CB26A}" srcOrd="0" destOrd="0" presId="urn:microsoft.com/office/officeart/2005/8/layout/cycle5"/>
    <dgm:cxn modelId="{C7CF565A-767D-41C1-B821-243071F1B61F}" srcId="{A4F0B634-96AB-450F-B37B-6845A96A6914}" destId="{6B1B8741-BDAE-4B18-804E-E94CE74773E3}" srcOrd="1" destOrd="0" parTransId="{AD99A3DD-E4C8-4A11-9241-7C0A383D37CA}" sibTransId="{405D6C26-424E-44AA-B20F-6B1AE73098FF}"/>
    <dgm:cxn modelId="{741F6129-9449-4784-9751-881617D79F8B}" srcId="{A4F0B634-96AB-450F-B37B-6845A96A6914}" destId="{DD25EE4B-AD64-4E27-9099-6D4628707D58}" srcOrd="0" destOrd="0" parTransId="{4B22C288-8D17-4DB9-A7E5-D8CEADBA248A}" sibTransId="{8AEE01F1-67DB-4087-834A-532EA55FE704}"/>
    <dgm:cxn modelId="{F3ADA51F-54CA-4FBC-8D5A-DEEA1F95760A}" type="presOf" srcId="{A4F0B634-96AB-450F-B37B-6845A96A6914}" destId="{14474CC2-F2C1-4E08-BAA9-65BC6DC86467}" srcOrd="0" destOrd="0" presId="urn:microsoft.com/office/officeart/2005/8/layout/cycle5"/>
    <dgm:cxn modelId="{102E9DE5-9F08-4835-A537-69BA5B07A63C}" type="presParOf" srcId="{14474CC2-F2C1-4E08-BAA9-65BC6DC86467}" destId="{DA0965DE-AF3B-459A-BE54-1AA6F66B43AF}" srcOrd="0" destOrd="0" presId="urn:microsoft.com/office/officeart/2005/8/layout/cycle5"/>
    <dgm:cxn modelId="{FDC8E35C-BA96-4109-99BE-80822A8ED3DC}" type="presParOf" srcId="{14474CC2-F2C1-4E08-BAA9-65BC6DC86467}" destId="{04E172E3-8205-42E7-84A3-788831F0BCD1}" srcOrd="1" destOrd="0" presId="urn:microsoft.com/office/officeart/2005/8/layout/cycle5"/>
    <dgm:cxn modelId="{75348A3A-C7D6-4C19-A1BB-44A6BA1D46DB}" type="presParOf" srcId="{14474CC2-F2C1-4E08-BAA9-65BC6DC86467}" destId="{AFE5642E-029F-466A-B574-74911C77B720}" srcOrd="2" destOrd="0" presId="urn:microsoft.com/office/officeart/2005/8/layout/cycle5"/>
    <dgm:cxn modelId="{BFFCFC15-83C9-4143-94C3-BFE35AC791A7}" type="presParOf" srcId="{14474CC2-F2C1-4E08-BAA9-65BC6DC86467}" destId="{D434EC51-7AC2-4FA3-A750-E593794DB08E}" srcOrd="3" destOrd="0" presId="urn:microsoft.com/office/officeart/2005/8/layout/cycle5"/>
    <dgm:cxn modelId="{80DC0022-C966-44F7-BD84-24B72C0A9C32}" type="presParOf" srcId="{14474CC2-F2C1-4E08-BAA9-65BC6DC86467}" destId="{4D90B86E-9EB1-47B5-91F4-CCA641B8B482}" srcOrd="4" destOrd="0" presId="urn:microsoft.com/office/officeart/2005/8/layout/cycle5"/>
    <dgm:cxn modelId="{AFFE8298-A63F-4BF2-9D21-0B232743A55E}" type="presParOf" srcId="{14474CC2-F2C1-4E08-BAA9-65BC6DC86467}" destId="{E596DE7E-BE1F-48EB-BE3E-9B06086CB26A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F0B634-96AB-450F-B37B-6845A96A6914}" type="doc">
      <dgm:prSet loTypeId="urn:microsoft.com/office/officeart/2005/8/layout/cycle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D25EE4B-AD64-4E27-9099-6D4628707D58}">
      <dgm:prSet phldrT="[Текст]" custT="1"/>
      <dgm:spPr/>
      <dgm:t>
        <a:bodyPr/>
        <a:lstStyle/>
        <a:p>
          <a:r>
            <a:rPr lang="ru-RU" sz="2200" b="1" dirty="0" smtClean="0"/>
            <a:t>Баланс жидкости или питательных веществ в организме</a:t>
          </a:r>
          <a:endParaRPr lang="ru-RU" sz="2200" b="1" dirty="0"/>
        </a:p>
      </dgm:t>
    </dgm:pt>
    <dgm:pt modelId="{4B22C288-8D17-4DB9-A7E5-D8CEADBA248A}" type="parTrans" cxnId="{741F6129-9449-4784-9751-881617D79F8B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8AEE01F1-67DB-4087-834A-532EA55FE704}" type="sibTrans" cxnId="{741F6129-9449-4784-9751-881617D79F8B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6B1B8741-BDAE-4B18-804E-E94CE74773E3}">
      <dgm:prSet phldrT="[Текст]" custT="1"/>
      <dgm:spPr/>
      <dgm:t>
        <a:bodyPr/>
        <a:lstStyle/>
        <a:p>
          <a:r>
            <a:rPr lang="ru-RU" sz="2000" b="1" dirty="0" smtClean="0"/>
            <a:t>Чувство жажды или голода</a:t>
          </a:r>
          <a:endParaRPr lang="ru-RU" sz="2000" b="1" dirty="0"/>
        </a:p>
      </dgm:t>
    </dgm:pt>
    <dgm:pt modelId="{AD99A3DD-E4C8-4A11-9241-7C0A383D37CA}" type="parTrans" cxnId="{C7CF565A-767D-41C1-B821-243071F1B61F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405D6C26-424E-44AA-B20F-6B1AE73098FF}" type="sibTrans" cxnId="{C7CF565A-767D-41C1-B821-243071F1B61F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34CF57FF-D4E0-486B-ABF4-65605BCBF593}">
      <dgm:prSet phldrT="[Текст]" custT="1"/>
      <dgm:spPr/>
      <dgm:t>
        <a:bodyPr/>
        <a:lstStyle/>
        <a:p>
          <a:r>
            <a:rPr lang="ru-RU" sz="2000" b="1" dirty="0" smtClean="0"/>
            <a:t>Вы пьете или  едите</a:t>
          </a:r>
          <a:endParaRPr lang="ru-RU" sz="2000" b="1" dirty="0"/>
        </a:p>
      </dgm:t>
    </dgm:pt>
    <dgm:pt modelId="{0256E365-31F5-48E1-BE63-65129A5EF3B8}" type="parTrans" cxnId="{FCA7F1D4-BA37-4869-B9DE-AFCAD8E5C483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9C83479B-5D93-4E49-BD14-B053A892E9C7}" type="sibTrans" cxnId="{FCA7F1D4-BA37-4869-B9DE-AFCAD8E5C483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4B79F943-E600-4C2B-81EC-F83D90B9A10D}">
      <dgm:prSet custT="1"/>
      <dgm:spPr/>
      <dgm:t>
        <a:bodyPr/>
        <a:lstStyle/>
        <a:p>
          <a:r>
            <a:rPr lang="ru-RU" sz="2000" b="1" dirty="0" smtClean="0"/>
            <a:t>Потеря жидкости или калорий</a:t>
          </a:r>
          <a:endParaRPr lang="ru-RU" sz="2000" b="1" dirty="0"/>
        </a:p>
      </dgm:t>
    </dgm:pt>
    <dgm:pt modelId="{742D49E4-7D0E-49BD-8520-2F2EDCB1E911}" type="parTrans" cxnId="{51AC632E-33BA-4E3B-ABB1-9A2D96949C29}">
      <dgm:prSet/>
      <dgm:spPr/>
      <dgm:t>
        <a:bodyPr/>
        <a:lstStyle/>
        <a:p>
          <a:endParaRPr lang="ru-RU" sz="1600" b="1"/>
        </a:p>
      </dgm:t>
    </dgm:pt>
    <dgm:pt modelId="{F0F2D46A-A060-4641-910D-825E523AEB6B}" type="sibTrans" cxnId="{51AC632E-33BA-4E3B-ABB1-9A2D96949C29}">
      <dgm:prSet/>
      <dgm:spPr/>
      <dgm:t>
        <a:bodyPr/>
        <a:lstStyle/>
        <a:p>
          <a:endParaRPr lang="ru-RU" sz="1600" b="1"/>
        </a:p>
      </dgm:t>
    </dgm:pt>
    <dgm:pt modelId="{14474CC2-F2C1-4E08-BAA9-65BC6DC86467}" type="pres">
      <dgm:prSet presAssocID="{A4F0B634-96AB-450F-B37B-6845A96A69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0965DE-AF3B-459A-BE54-1AA6F66B43AF}" type="pres">
      <dgm:prSet presAssocID="{DD25EE4B-AD64-4E27-9099-6D4628707D58}" presName="node" presStyleLbl="node1" presStyleIdx="0" presStyleCnt="4" custScaleX="234079" custScaleY="164752" custRadScaleRad="100114" custRadScaleInc="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172E3-8205-42E7-84A3-788831F0BCD1}" type="pres">
      <dgm:prSet presAssocID="{DD25EE4B-AD64-4E27-9099-6D4628707D58}" presName="spNode" presStyleCnt="0"/>
      <dgm:spPr/>
    </dgm:pt>
    <dgm:pt modelId="{AFE5642E-029F-466A-B574-74911C77B720}" type="pres">
      <dgm:prSet presAssocID="{8AEE01F1-67DB-4087-834A-532EA55FE704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A16C83C-7258-47E8-9429-D5EFCE52B908}" type="pres">
      <dgm:prSet presAssocID="{4B79F943-E600-4C2B-81EC-F83D90B9A10D}" presName="node" presStyleLbl="node1" presStyleIdx="1" presStyleCnt="4" custScaleX="182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6B847-48C0-4C2B-A4DE-3549505198BF}" type="pres">
      <dgm:prSet presAssocID="{4B79F943-E600-4C2B-81EC-F83D90B9A10D}" presName="spNode" presStyleCnt="0"/>
      <dgm:spPr/>
    </dgm:pt>
    <dgm:pt modelId="{AA44E1FB-4F59-4CA5-A61E-FDC182494272}" type="pres">
      <dgm:prSet presAssocID="{F0F2D46A-A060-4641-910D-825E523AEB6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D434EC51-7AC2-4FA3-A750-E593794DB08E}" type="pres">
      <dgm:prSet presAssocID="{6B1B8741-BDAE-4B18-804E-E94CE74773E3}" presName="node" presStyleLbl="node1" presStyleIdx="2" presStyleCnt="4" custScaleX="222671" custScaleY="102171" custRadScaleRad="90558" custRadScaleInc="10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0B86E-9EB1-47B5-91F4-CCA641B8B482}" type="pres">
      <dgm:prSet presAssocID="{6B1B8741-BDAE-4B18-804E-E94CE74773E3}" presName="spNode" presStyleCnt="0"/>
      <dgm:spPr/>
    </dgm:pt>
    <dgm:pt modelId="{E596DE7E-BE1F-48EB-BE3E-9B06086CB26A}" type="pres">
      <dgm:prSet presAssocID="{405D6C26-424E-44AA-B20F-6B1AE73098F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FCE586CC-C0FF-400D-A05A-E07C19D40E71}" type="pres">
      <dgm:prSet presAssocID="{34CF57FF-D4E0-486B-ABF4-65605BCBF593}" presName="node" presStyleLbl="node1" presStyleIdx="3" presStyleCnt="4" custScaleX="144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7EC5E-05DA-4DA1-9180-E42F1870C19C}" type="pres">
      <dgm:prSet presAssocID="{34CF57FF-D4E0-486B-ABF4-65605BCBF593}" presName="spNode" presStyleCnt="0"/>
      <dgm:spPr/>
    </dgm:pt>
    <dgm:pt modelId="{541A2CC9-ED0B-4ACE-A77E-3DB3F19026EC}" type="pres">
      <dgm:prSet presAssocID="{9C83479B-5D93-4E49-BD14-B053A892E9C7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CA88713-9778-4ACA-8C1D-6E4EE0C5DFD8}" type="presOf" srcId="{34CF57FF-D4E0-486B-ABF4-65605BCBF593}" destId="{FCE586CC-C0FF-400D-A05A-E07C19D40E71}" srcOrd="0" destOrd="0" presId="urn:microsoft.com/office/officeart/2005/8/layout/cycle5"/>
    <dgm:cxn modelId="{980F868F-41CD-4C1A-AFEC-5A4EF008348E}" type="presOf" srcId="{405D6C26-424E-44AA-B20F-6B1AE73098FF}" destId="{E596DE7E-BE1F-48EB-BE3E-9B06086CB26A}" srcOrd="0" destOrd="0" presId="urn:microsoft.com/office/officeart/2005/8/layout/cycle5"/>
    <dgm:cxn modelId="{A65EFAFA-19F3-431A-AEC8-AED6B2BAEA8A}" type="presOf" srcId="{4B79F943-E600-4C2B-81EC-F83D90B9A10D}" destId="{6A16C83C-7258-47E8-9429-D5EFCE52B908}" srcOrd="0" destOrd="0" presId="urn:microsoft.com/office/officeart/2005/8/layout/cycle5"/>
    <dgm:cxn modelId="{A76D8E8F-9C41-471F-B75A-6F1D8C7BE136}" type="presOf" srcId="{8AEE01F1-67DB-4087-834A-532EA55FE704}" destId="{AFE5642E-029F-466A-B574-74911C77B720}" srcOrd="0" destOrd="0" presId="urn:microsoft.com/office/officeart/2005/8/layout/cycle5"/>
    <dgm:cxn modelId="{99B195DF-0B36-43DD-9E3D-5DFA24BFF51D}" type="presOf" srcId="{DD25EE4B-AD64-4E27-9099-6D4628707D58}" destId="{DA0965DE-AF3B-459A-BE54-1AA6F66B43AF}" srcOrd="0" destOrd="0" presId="urn:microsoft.com/office/officeart/2005/8/layout/cycle5"/>
    <dgm:cxn modelId="{7EEB40B0-175C-48CA-AB7E-FA932C7D7981}" type="presOf" srcId="{F0F2D46A-A060-4641-910D-825E523AEB6B}" destId="{AA44E1FB-4F59-4CA5-A61E-FDC182494272}" srcOrd="0" destOrd="0" presId="urn:microsoft.com/office/officeart/2005/8/layout/cycle5"/>
    <dgm:cxn modelId="{51AC632E-33BA-4E3B-ABB1-9A2D96949C29}" srcId="{A4F0B634-96AB-450F-B37B-6845A96A6914}" destId="{4B79F943-E600-4C2B-81EC-F83D90B9A10D}" srcOrd="1" destOrd="0" parTransId="{742D49E4-7D0E-49BD-8520-2F2EDCB1E911}" sibTransId="{F0F2D46A-A060-4641-910D-825E523AEB6B}"/>
    <dgm:cxn modelId="{9C76D292-688C-405D-9882-7A5DA6C31A12}" type="presOf" srcId="{6B1B8741-BDAE-4B18-804E-E94CE74773E3}" destId="{D434EC51-7AC2-4FA3-A750-E593794DB08E}" srcOrd="0" destOrd="0" presId="urn:microsoft.com/office/officeart/2005/8/layout/cycle5"/>
    <dgm:cxn modelId="{741F6129-9449-4784-9751-881617D79F8B}" srcId="{A4F0B634-96AB-450F-B37B-6845A96A6914}" destId="{DD25EE4B-AD64-4E27-9099-6D4628707D58}" srcOrd="0" destOrd="0" parTransId="{4B22C288-8D17-4DB9-A7E5-D8CEADBA248A}" sibTransId="{8AEE01F1-67DB-4087-834A-532EA55FE704}"/>
    <dgm:cxn modelId="{FCA7F1D4-BA37-4869-B9DE-AFCAD8E5C483}" srcId="{A4F0B634-96AB-450F-B37B-6845A96A6914}" destId="{34CF57FF-D4E0-486B-ABF4-65605BCBF593}" srcOrd="3" destOrd="0" parTransId="{0256E365-31F5-48E1-BE63-65129A5EF3B8}" sibTransId="{9C83479B-5D93-4E49-BD14-B053A892E9C7}"/>
    <dgm:cxn modelId="{C7CF565A-767D-41C1-B821-243071F1B61F}" srcId="{A4F0B634-96AB-450F-B37B-6845A96A6914}" destId="{6B1B8741-BDAE-4B18-804E-E94CE74773E3}" srcOrd="2" destOrd="0" parTransId="{AD99A3DD-E4C8-4A11-9241-7C0A383D37CA}" sibTransId="{405D6C26-424E-44AA-B20F-6B1AE73098FF}"/>
    <dgm:cxn modelId="{1E37452B-E0CE-442C-843F-220F751FCD63}" type="presOf" srcId="{9C83479B-5D93-4E49-BD14-B053A892E9C7}" destId="{541A2CC9-ED0B-4ACE-A77E-3DB3F19026EC}" srcOrd="0" destOrd="0" presId="urn:microsoft.com/office/officeart/2005/8/layout/cycle5"/>
    <dgm:cxn modelId="{EF6F5413-888A-4253-B207-45D0055CE68F}" type="presOf" srcId="{A4F0B634-96AB-450F-B37B-6845A96A6914}" destId="{14474CC2-F2C1-4E08-BAA9-65BC6DC86467}" srcOrd="0" destOrd="0" presId="urn:microsoft.com/office/officeart/2005/8/layout/cycle5"/>
    <dgm:cxn modelId="{86C86FDE-4811-4EC4-9378-1571641A9517}" type="presParOf" srcId="{14474CC2-F2C1-4E08-BAA9-65BC6DC86467}" destId="{DA0965DE-AF3B-459A-BE54-1AA6F66B43AF}" srcOrd="0" destOrd="0" presId="urn:microsoft.com/office/officeart/2005/8/layout/cycle5"/>
    <dgm:cxn modelId="{B3CA8FFC-F0E1-4CC8-8620-6D4947BE89D4}" type="presParOf" srcId="{14474CC2-F2C1-4E08-BAA9-65BC6DC86467}" destId="{04E172E3-8205-42E7-84A3-788831F0BCD1}" srcOrd="1" destOrd="0" presId="urn:microsoft.com/office/officeart/2005/8/layout/cycle5"/>
    <dgm:cxn modelId="{1893929A-6CEE-4C42-9672-8AEB017A65ED}" type="presParOf" srcId="{14474CC2-F2C1-4E08-BAA9-65BC6DC86467}" destId="{AFE5642E-029F-466A-B574-74911C77B720}" srcOrd="2" destOrd="0" presId="urn:microsoft.com/office/officeart/2005/8/layout/cycle5"/>
    <dgm:cxn modelId="{DB6EC85B-2C69-4833-A9D0-73E144DBBFDC}" type="presParOf" srcId="{14474CC2-F2C1-4E08-BAA9-65BC6DC86467}" destId="{6A16C83C-7258-47E8-9429-D5EFCE52B908}" srcOrd="3" destOrd="0" presId="urn:microsoft.com/office/officeart/2005/8/layout/cycle5"/>
    <dgm:cxn modelId="{57254D83-6F3F-46D2-8091-FA1A089D0D7F}" type="presParOf" srcId="{14474CC2-F2C1-4E08-BAA9-65BC6DC86467}" destId="{3FA6B847-48C0-4C2B-A4DE-3549505198BF}" srcOrd="4" destOrd="0" presId="urn:microsoft.com/office/officeart/2005/8/layout/cycle5"/>
    <dgm:cxn modelId="{5B232035-6E71-4BC9-B958-8083EA5529A9}" type="presParOf" srcId="{14474CC2-F2C1-4E08-BAA9-65BC6DC86467}" destId="{AA44E1FB-4F59-4CA5-A61E-FDC182494272}" srcOrd="5" destOrd="0" presId="urn:microsoft.com/office/officeart/2005/8/layout/cycle5"/>
    <dgm:cxn modelId="{1758C2B9-0D53-4397-9FA3-3C1675A1DC9E}" type="presParOf" srcId="{14474CC2-F2C1-4E08-BAA9-65BC6DC86467}" destId="{D434EC51-7AC2-4FA3-A750-E593794DB08E}" srcOrd="6" destOrd="0" presId="urn:microsoft.com/office/officeart/2005/8/layout/cycle5"/>
    <dgm:cxn modelId="{3DA58CB9-5B29-475B-AF48-B81415D790D8}" type="presParOf" srcId="{14474CC2-F2C1-4E08-BAA9-65BC6DC86467}" destId="{4D90B86E-9EB1-47B5-91F4-CCA641B8B482}" srcOrd="7" destOrd="0" presId="urn:microsoft.com/office/officeart/2005/8/layout/cycle5"/>
    <dgm:cxn modelId="{2C099B36-9510-4EF1-846A-C3CC9B0CF338}" type="presParOf" srcId="{14474CC2-F2C1-4E08-BAA9-65BC6DC86467}" destId="{E596DE7E-BE1F-48EB-BE3E-9B06086CB26A}" srcOrd="8" destOrd="0" presId="urn:microsoft.com/office/officeart/2005/8/layout/cycle5"/>
    <dgm:cxn modelId="{7C11CE3C-F48A-4C94-9ABF-D82F44E23B5D}" type="presParOf" srcId="{14474CC2-F2C1-4E08-BAA9-65BC6DC86467}" destId="{FCE586CC-C0FF-400D-A05A-E07C19D40E71}" srcOrd="9" destOrd="0" presId="urn:microsoft.com/office/officeart/2005/8/layout/cycle5"/>
    <dgm:cxn modelId="{3DC434DF-9C10-483E-9DC0-54E832D5DC2B}" type="presParOf" srcId="{14474CC2-F2C1-4E08-BAA9-65BC6DC86467}" destId="{5C67EC5E-05DA-4DA1-9180-E42F1870C19C}" srcOrd="10" destOrd="0" presId="urn:microsoft.com/office/officeart/2005/8/layout/cycle5"/>
    <dgm:cxn modelId="{269C30F6-283D-4C3E-AE55-BEBC4EFBACF2}" type="presParOf" srcId="{14474CC2-F2C1-4E08-BAA9-65BC6DC86467}" destId="{541A2CC9-ED0B-4ACE-A77E-3DB3F19026E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F0B634-96AB-450F-B37B-6845A96A6914}" type="doc">
      <dgm:prSet loTypeId="urn:microsoft.com/office/officeart/2005/8/layout/cycle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D25EE4B-AD64-4E27-9099-6D4628707D5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Изменение положения тела</a:t>
          </a:r>
        </a:p>
      </dgm:t>
    </dgm:pt>
    <dgm:pt modelId="{4B22C288-8D17-4DB9-A7E5-D8CEADBA248A}" type="parTrans" cxnId="{741F6129-9449-4784-9751-881617D79F8B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8AEE01F1-67DB-4087-834A-532EA55FE704}" type="sibTrans" cxnId="{741F6129-9449-4784-9751-881617D79F8B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B1B8741-BDAE-4B18-804E-E94CE74773E3}">
      <dgm:prSet phldrT="[Текст]" custT="1"/>
      <dgm:spPr/>
      <dgm:t>
        <a:bodyPr/>
        <a:lstStyle/>
        <a:p>
          <a:r>
            <a:rPr lang="ru-RU" sz="1800" b="1" dirty="0" smtClean="0"/>
            <a:t>Изменение положения корпуса и руля </a:t>
          </a:r>
          <a:endParaRPr lang="ru-RU" sz="1800" b="1" dirty="0"/>
        </a:p>
      </dgm:t>
    </dgm:pt>
    <dgm:pt modelId="{AD99A3DD-E4C8-4A11-9241-7C0A383D37CA}" type="parTrans" cxnId="{C7CF565A-767D-41C1-B821-243071F1B61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405D6C26-424E-44AA-B20F-6B1AE73098FF}" type="sibTrans" cxnId="{C7CF565A-767D-41C1-B821-243071F1B61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4CF57FF-D4E0-486B-ABF4-65605BCBF593}">
      <dgm:prSet phldrT="[Текст]" custT="1"/>
      <dgm:spPr/>
      <dgm:t>
        <a:bodyPr/>
        <a:lstStyle/>
        <a:p>
          <a:r>
            <a:rPr lang="ru-RU" sz="1800" b="1" dirty="0" smtClean="0"/>
            <a:t>Сигналы от глаз и тела о прекращении падения</a:t>
          </a:r>
          <a:endParaRPr lang="ru-RU" sz="1800" b="1" dirty="0"/>
        </a:p>
      </dgm:t>
    </dgm:pt>
    <dgm:pt modelId="{0256E365-31F5-48E1-BE63-65129A5EF3B8}" type="parTrans" cxnId="{FCA7F1D4-BA37-4869-B9DE-AFCAD8E5C483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C83479B-5D93-4E49-BD14-B053A892E9C7}" type="sibTrans" cxnId="{FCA7F1D4-BA37-4869-B9DE-AFCAD8E5C483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4B79F943-E600-4C2B-81EC-F83D90B9A10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Сигналы от глаз и тела о возможности упасть</a:t>
          </a:r>
        </a:p>
        <a:p>
          <a:endParaRPr lang="ru-RU" sz="1800" b="1" dirty="0"/>
        </a:p>
      </dgm:t>
    </dgm:pt>
    <dgm:pt modelId="{742D49E4-7D0E-49BD-8520-2F2EDCB1E911}" type="parTrans" cxnId="{51AC632E-33BA-4E3B-ABB1-9A2D96949C29}">
      <dgm:prSet/>
      <dgm:spPr/>
      <dgm:t>
        <a:bodyPr/>
        <a:lstStyle/>
        <a:p>
          <a:endParaRPr lang="ru-RU" sz="1800" b="1"/>
        </a:p>
      </dgm:t>
    </dgm:pt>
    <dgm:pt modelId="{F0F2D46A-A060-4641-910D-825E523AEB6B}" type="sibTrans" cxnId="{51AC632E-33BA-4E3B-ABB1-9A2D96949C29}">
      <dgm:prSet/>
      <dgm:spPr/>
      <dgm:t>
        <a:bodyPr/>
        <a:lstStyle/>
        <a:p>
          <a:endParaRPr lang="ru-RU" sz="1800" b="1"/>
        </a:p>
      </dgm:t>
    </dgm:pt>
    <dgm:pt modelId="{14474CC2-F2C1-4E08-BAA9-65BC6DC86467}" type="pres">
      <dgm:prSet presAssocID="{A4F0B634-96AB-450F-B37B-6845A96A69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0965DE-AF3B-459A-BE54-1AA6F66B43AF}" type="pres">
      <dgm:prSet presAssocID="{DD25EE4B-AD64-4E27-9099-6D4628707D58}" presName="node" presStyleLbl="node1" presStyleIdx="0" presStyleCnt="4" custScaleX="123307" custScaleY="110825" custRadScaleRad="100114" custRadScaleInc="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172E3-8205-42E7-84A3-788831F0BCD1}" type="pres">
      <dgm:prSet presAssocID="{DD25EE4B-AD64-4E27-9099-6D4628707D58}" presName="spNode" presStyleCnt="0"/>
      <dgm:spPr/>
    </dgm:pt>
    <dgm:pt modelId="{AFE5642E-029F-466A-B574-74911C77B720}" type="pres">
      <dgm:prSet presAssocID="{8AEE01F1-67DB-4087-834A-532EA55FE704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A16C83C-7258-47E8-9429-D5EFCE52B908}" type="pres">
      <dgm:prSet presAssocID="{4B79F943-E600-4C2B-81EC-F83D90B9A10D}" presName="node" presStyleLbl="node1" presStyleIdx="1" presStyleCnt="4" custScaleX="163115" custScaleY="85737" custRadScaleRad="92834" custRadScaleInc="-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6B847-48C0-4C2B-A4DE-3549505198BF}" type="pres">
      <dgm:prSet presAssocID="{4B79F943-E600-4C2B-81EC-F83D90B9A10D}" presName="spNode" presStyleCnt="0"/>
      <dgm:spPr/>
    </dgm:pt>
    <dgm:pt modelId="{AA44E1FB-4F59-4CA5-A61E-FDC182494272}" type="pres">
      <dgm:prSet presAssocID="{F0F2D46A-A060-4641-910D-825E523AEB6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D434EC51-7AC2-4FA3-A750-E593794DB08E}" type="pres">
      <dgm:prSet presAssocID="{6B1B8741-BDAE-4B18-804E-E94CE74773E3}" presName="node" presStyleLbl="node1" presStyleIdx="2" presStyleCnt="4" custScaleX="18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0B86E-9EB1-47B5-91F4-CCA641B8B482}" type="pres">
      <dgm:prSet presAssocID="{6B1B8741-BDAE-4B18-804E-E94CE74773E3}" presName="spNode" presStyleCnt="0"/>
      <dgm:spPr/>
    </dgm:pt>
    <dgm:pt modelId="{E596DE7E-BE1F-48EB-BE3E-9B06086CB26A}" type="pres">
      <dgm:prSet presAssocID="{405D6C26-424E-44AA-B20F-6B1AE73098F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FCE586CC-C0FF-400D-A05A-E07C19D40E71}" type="pres">
      <dgm:prSet presAssocID="{34CF57FF-D4E0-486B-ABF4-65605BCBF593}" presName="node" presStyleLbl="node1" presStyleIdx="3" presStyleCnt="4" custScaleX="146745" custRadScaleRad="96659" custRadScaleInc="-8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7EC5E-05DA-4DA1-9180-E42F1870C19C}" type="pres">
      <dgm:prSet presAssocID="{34CF57FF-D4E0-486B-ABF4-65605BCBF593}" presName="spNode" presStyleCnt="0"/>
      <dgm:spPr/>
    </dgm:pt>
    <dgm:pt modelId="{541A2CC9-ED0B-4ACE-A77E-3DB3F19026EC}" type="pres">
      <dgm:prSet presAssocID="{9C83479B-5D93-4E49-BD14-B053A892E9C7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747445E-8DCA-45FC-BD8F-931E29C376E4}" type="presOf" srcId="{34CF57FF-D4E0-486B-ABF4-65605BCBF593}" destId="{FCE586CC-C0FF-400D-A05A-E07C19D40E71}" srcOrd="0" destOrd="0" presId="urn:microsoft.com/office/officeart/2005/8/layout/cycle5"/>
    <dgm:cxn modelId="{5C1F5C5B-631F-4152-ACF9-875D7B643BC2}" type="presOf" srcId="{405D6C26-424E-44AA-B20F-6B1AE73098FF}" destId="{E596DE7E-BE1F-48EB-BE3E-9B06086CB26A}" srcOrd="0" destOrd="0" presId="urn:microsoft.com/office/officeart/2005/8/layout/cycle5"/>
    <dgm:cxn modelId="{253795F8-5BF4-4EBA-9147-BC8016DC9A2F}" type="presOf" srcId="{F0F2D46A-A060-4641-910D-825E523AEB6B}" destId="{AA44E1FB-4F59-4CA5-A61E-FDC182494272}" srcOrd="0" destOrd="0" presId="urn:microsoft.com/office/officeart/2005/8/layout/cycle5"/>
    <dgm:cxn modelId="{BE964C80-424F-4E33-8B11-45C0C4DEF759}" type="presOf" srcId="{8AEE01F1-67DB-4087-834A-532EA55FE704}" destId="{AFE5642E-029F-466A-B574-74911C77B720}" srcOrd="0" destOrd="0" presId="urn:microsoft.com/office/officeart/2005/8/layout/cycle5"/>
    <dgm:cxn modelId="{7F664113-0D74-4519-82BF-9EF23D26DB6B}" type="presOf" srcId="{9C83479B-5D93-4E49-BD14-B053A892E9C7}" destId="{541A2CC9-ED0B-4ACE-A77E-3DB3F19026EC}" srcOrd="0" destOrd="0" presId="urn:microsoft.com/office/officeart/2005/8/layout/cycle5"/>
    <dgm:cxn modelId="{51AC632E-33BA-4E3B-ABB1-9A2D96949C29}" srcId="{A4F0B634-96AB-450F-B37B-6845A96A6914}" destId="{4B79F943-E600-4C2B-81EC-F83D90B9A10D}" srcOrd="1" destOrd="0" parTransId="{742D49E4-7D0E-49BD-8520-2F2EDCB1E911}" sibTransId="{F0F2D46A-A060-4641-910D-825E523AEB6B}"/>
    <dgm:cxn modelId="{1C2B3390-F219-4630-862F-6E02E3166988}" type="presOf" srcId="{DD25EE4B-AD64-4E27-9099-6D4628707D58}" destId="{DA0965DE-AF3B-459A-BE54-1AA6F66B43AF}" srcOrd="0" destOrd="0" presId="urn:microsoft.com/office/officeart/2005/8/layout/cycle5"/>
    <dgm:cxn modelId="{741F6129-9449-4784-9751-881617D79F8B}" srcId="{A4F0B634-96AB-450F-B37B-6845A96A6914}" destId="{DD25EE4B-AD64-4E27-9099-6D4628707D58}" srcOrd="0" destOrd="0" parTransId="{4B22C288-8D17-4DB9-A7E5-D8CEADBA248A}" sibTransId="{8AEE01F1-67DB-4087-834A-532EA55FE704}"/>
    <dgm:cxn modelId="{C7CF565A-767D-41C1-B821-243071F1B61F}" srcId="{A4F0B634-96AB-450F-B37B-6845A96A6914}" destId="{6B1B8741-BDAE-4B18-804E-E94CE74773E3}" srcOrd="2" destOrd="0" parTransId="{AD99A3DD-E4C8-4A11-9241-7C0A383D37CA}" sibTransId="{405D6C26-424E-44AA-B20F-6B1AE73098FF}"/>
    <dgm:cxn modelId="{878ABA46-B98C-4E10-B7CD-39DCB6EA3B00}" type="presOf" srcId="{A4F0B634-96AB-450F-B37B-6845A96A6914}" destId="{14474CC2-F2C1-4E08-BAA9-65BC6DC86467}" srcOrd="0" destOrd="0" presId="urn:microsoft.com/office/officeart/2005/8/layout/cycle5"/>
    <dgm:cxn modelId="{FCA7F1D4-BA37-4869-B9DE-AFCAD8E5C483}" srcId="{A4F0B634-96AB-450F-B37B-6845A96A6914}" destId="{34CF57FF-D4E0-486B-ABF4-65605BCBF593}" srcOrd="3" destOrd="0" parTransId="{0256E365-31F5-48E1-BE63-65129A5EF3B8}" sibTransId="{9C83479B-5D93-4E49-BD14-B053A892E9C7}"/>
    <dgm:cxn modelId="{5F662974-0E68-44A8-9D81-F0AB2E4E1E3B}" type="presOf" srcId="{6B1B8741-BDAE-4B18-804E-E94CE74773E3}" destId="{D434EC51-7AC2-4FA3-A750-E593794DB08E}" srcOrd="0" destOrd="0" presId="urn:microsoft.com/office/officeart/2005/8/layout/cycle5"/>
    <dgm:cxn modelId="{FA57C2A4-2978-4B08-8584-FAF2B9104FF2}" type="presOf" srcId="{4B79F943-E600-4C2B-81EC-F83D90B9A10D}" destId="{6A16C83C-7258-47E8-9429-D5EFCE52B908}" srcOrd="0" destOrd="0" presId="urn:microsoft.com/office/officeart/2005/8/layout/cycle5"/>
    <dgm:cxn modelId="{7279D91D-C9D6-4253-A3F7-4D3609B800C8}" type="presParOf" srcId="{14474CC2-F2C1-4E08-BAA9-65BC6DC86467}" destId="{DA0965DE-AF3B-459A-BE54-1AA6F66B43AF}" srcOrd="0" destOrd="0" presId="urn:microsoft.com/office/officeart/2005/8/layout/cycle5"/>
    <dgm:cxn modelId="{032CEC7C-7433-4DF0-A495-19BCAF4D423D}" type="presParOf" srcId="{14474CC2-F2C1-4E08-BAA9-65BC6DC86467}" destId="{04E172E3-8205-42E7-84A3-788831F0BCD1}" srcOrd="1" destOrd="0" presId="urn:microsoft.com/office/officeart/2005/8/layout/cycle5"/>
    <dgm:cxn modelId="{D9D5AFDC-4B48-441D-92FA-7E7F14ED98D8}" type="presParOf" srcId="{14474CC2-F2C1-4E08-BAA9-65BC6DC86467}" destId="{AFE5642E-029F-466A-B574-74911C77B720}" srcOrd="2" destOrd="0" presId="urn:microsoft.com/office/officeart/2005/8/layout/cycle5"/>
    <dgm:cxn modelId="{A23C2CA7-9ABF-46FE-8988-9A9A3ACA351F}" type="presParOf" srcId="{14474CC2-F2C1-4E08-BAA9-65BC6DC86467}" destId="{6A16C83C-7258-47E8-9429-D5EFCE52B908}" srcOrd="3" destOrd="0" presId="urn:microsoft.com/office/officeart/2005/8/layout/cycle5"/>
    <dgm:cxn modelId="{0A2317A4-5F17-48F7-B312-A2C8DA5020A0}" type="presParOf" srcId="{14474CC2-F2C1-4E08-BAA9-65BC6DC86467}" destId="{3FA6B847-48C0-4C2B-A4DE-3549505198BF}" srcOrd="4" destOrd="0" presId="urn:microsoft.com/office/officeart/2005/8/layout/cycle5"/>
    <dgm:cxn modelId="{195B931F-25F1-4AE5-B5C3-7ED54562E19E}" type="presParOf" srcId="{14474CC2-F2C1-4E08-BAA9-65BC6DC86467}" destId="{AA44E1FB-4F59-4CA5-A61E-FDC182494272}" srcOrd="5" destOrd="0" presId="urn:microsoft.com/office/officeart/2005/8/layout/cycle5"/>
    <dgm:cxn modelId="{D04065B6-9C7A-4645-93B2-B891838D332C}" type="presParOf" srcId="{14474CC2-F2C1-4E08-BAA9-65BC6DC86467}" destId="{D434EC51-7AC2-4FA3-A750-E593794DB08E}" srcOrd="6" destOrd="0" presId="urn:microsoft.com/office/officeart/2005/8/layout/cycle5"/>
    <dgm:cxn modelId="{748958A7-176B-4BD0-B7AC-4A321245C382}" type="presParOf" srcId="{14474CC2-F2C1-4E08-BAA9-65BC6DC86467}" destId="{4D90B86E-9EB1-47B5-91F4-CCA641B8B482}" srcOrd="7" destOrd="0" presId="urn:microsoft.com/office/officeart/2005/8/layout/cycle5"/>
    <dgm:cxn modelId="{BB7DEC3A-E2E7-4B21-B669-BDD644A3739D}" type="presParOf" srcId="{14474CC2-F2C1-4E08-BAA9-65BC6DC86467}" destId="{E596DE7E-BE1F-48EB-BE3E-9B06086CB26A}" srcOrd="8" destOrd="0" presId="urn:microsoft.com/office/officeart/2005/8/layout/cycle5"/>
    <dgm:cxn modelId="{C3ED7A40-153D-4532-BE5A-25792270F77E}" type="presParOf" srcId="{14474CC2-F2C1-4E08-BAA9-65BC6DC86467}" destId="{FCE586CC-C0FF-400D-A05A-E07C19D40E71}" srcOrd="9" destOrd="0" presId="urn:microsoft.com/office/officeart/2005/8/layout/cycle5"/>
    <dgm:cxn modelId="{1CE229A1-FC40-4576-BF0E-B2F83505ED89}" type="presParOf" srcId="{14474CC2-F2C1-4E08-BAA9-65BC6DC86467}" destId="{5C67EC5E-05DA-4DA1-9180-E42F1870C19C}" srcOrd="10" destOrd="0" presId="urn:microsoft.com/office/officeart/2005/8/layout/cycle5"/>
    <dgm:cxn modelId="{E0E8119B-A86A-4EB6-99A4-D03B24AF3A35}" type="presParOf" srcId="{14474CC2-F2C1-4E08-BAA9-65BC6DC86467}" destId="{541A2CC9-ED0B-4ACE-A77E-3DB3F19026E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F0B634-96AB-450F-B37B-6845A96A6914}" type="doc">
      <dgm:prSet loTypeId="urn:microsoft.com/office/officeart/2005/8/layout/cycle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D25EE4B-AD64-4E27-9099-6D4628707D5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Поведение одной стороны</a:t>
          </a:r>
        </a:p>
      </dgm:t>
    </dgm:pt>
    <dgm:pt modelId="{4B22C288-8D17-4DB9-A7E5-D8CEADBA248A}" type="parTrans" cxnId="{741F6129-9449-4784-9751-881617D79F8B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8AEE01F1-67DB-4087-834A-532EA55FE704}" type="sibTrans" cxnId="{741F6129-9449-4784-9751-881617D79F8B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B1B8741-BDAE-4B18-804E-E94CE74773E3}">
      <dgm:prSet phldrT="[Текст]" custT="1"/>
      <dgm:spPr/>
      <dgm:t>
        <a:bodyPr/>
        <a:lstStyle/>
        <a:p>
          <a:r>
            <a:rPr lang="ru-RU" sz="1800" b="1" dirty="0" smtClean="0"/>
            <a:t>Поведение другой стороны</a:t>
          </a:r>
          <a:endParaRPr lang="ru-RU" sz="1800" b="1" dirty="0"/>
        </a:p>
      </dgm:t>
    </dgm:pt>
    <dgm:pt modelId="{AD99A3DD-E4C8-4A11-9241-7C0A383D37CA}" type="parTrans" cxnId="{C7CF565A-767D-41C1-B821-243071F1B61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405D6C26-424E-44AA-B20F-6B1AE73098FF}" type="sibTrans" cxnId="{C7CF565A-767D-41C1-B821-243071F1B61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4CF57FF-D4E0-486B-ABF4-65605BCBF593}">
      <dgm:prSet phldrT="[Текст]" custT="1"/>
      <dgm:spPr/>
      <dgm:t>
        <a:bodyPr/>
        <a:lstStyle/>
        <a:p>
          <a:r>
            <a:rPr lang="ru-RU" sz="1800" b="1" dirty="0" smtClean="0"/>
            <a:t>Чувства и мысли  первой стороны</a:t>
          </a:r>
          <a:endParaRPr lang="ru-RU" sz="1800" b="1" dirty="0"/>
        </a:p>
      </dgm:t>
    </dgm:pt>
    <dgm:pt modelId="{0256E365-31F5-48E1-BE63-65129A5EF3B8}" type="parTrans" cxnId="{FCA7F1D4-BA37-4869-B9DE-AFCAD8E5C483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C83479B-5D93-4E49-BD14-B053A892E9C7}" type="sibTrans" cxnId="{FCA7F1D4-BA37-4869-B9DE-AFCAD8E5C483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4B79F943-E600-4C2B-81EC-F83D90B9A10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Чувства и мысли  другой стороны</a:t>
          </a:r>
        </a:p>
        <a:p>
          <a:endParaRPr lang="ru-RU" sz="1800" b="1" dirty="0"/>
        </a:p>
      </dgm:t>
    </dgm:pt>
    <dgm:pt modelId="{742D49E4-7D0E-49BD-8520-2F2EDCB1E911}" type="parTrans" cxnId="{51AC632E-33BA-4E3B-ABB1-9A2D96949C29}">
      <dgm:prSet/>
      <dgm:spPr/>
      <dgm:t>
        <a:bodyPr/>
        <a:lstStyle/>
        <a:p>
          <a:endParaRPr lang="ru-RU" sz="1800" b="1"/>
        </a:p>
      </dgm:t>
    </dgm:pt>
    <dgm:pt modelId="{F0F2D46A-A060-4641-910D-825E523AEB6B}" type="sibTrans" cxnId="{51AC632E-33BA-4E3B-ABB1-9A2D96949C29}">
      <dgm:prSet/>
      <dgm:spPr/>
      <dgm:t>
        <a:bodyPr/>
        <a:lstStyle/>
        <a:p>
          <a:endParaRPr lang="ru-RU" sz="1800" b="1"/>
        </a:p>
      </dgm:t>
    </dgm:pt>
    <dgm:pt modelId="{14474CC2-F2C1-4E08-BAA9-65BC6DC86467}" type="pres">
      <dgm:prSet presAssocID="{A4F0B634-96AB-450F-B37B-6845A96A69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0965DE-AF3B-459A-BE54-1AA6F66B43AF}" type="pres">
      <dgm:prSet presAssocID="{DD25EE4B-AD64-4E27-9099-6D4628707D58}" presName="node" presStyleLbl="node1" presStyleIdx="0" presStyleCnt="4" custScaleX="123307" custScaleY="110825" custRadScaleRad="100114" custRadScaleInc="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172E3-8205-42E7-84A3-788831F0BCD1}" type="pres">
      <dgm:prSet presAssocID="{DD25EE4B-AD64-4E27-9099-6D4628707D58}" presName="spNode" presStyleCnt="0"/>
      <dgm:spPr/>
      <dgm:t>
        <a:bodyPr/>
        <a:lstStyle/>
        <a:p>
          <a:endParaRPr lang="ru-RU"/>
        </a:p>
      </dgm:t>
    </dgm:pt>
    <dgm:pt modelId="{AFE5642E-029F-466A-B574-74911C77B720}" type="pres">
      <dgm:prSet presAssocID="{8AEE01F1-67DB-4087-834A-532EA55FE704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A16C83C-7258-47E8-9429-D5EFCE52B908}" type="pres">
      <dgm:prSet presAssocID="{4B79F943-E600-4C2B-81EC-F83D90B9A10D}" presName="node" presStyleLbl="node1" presStyleIdx="1" presStyleCnt="4" custScaleX="163115" custScaleY="101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6B847-48C0-4C2B-A4DE-3549505198BF}" type="pres">
      <dgm:prSet presAssocID="{4B79F943-E600-4C2B-81EC-F83D90B9A10D}" presName="spNode" presStyleCnt="0"/>
      <dgm:spPr/>
      <dgm:t>
        <a:bodyPr/>
        <a:lstStyle/>
        <a:p>
          <a:endParaRPr lang="ru-RU"/>
        </a:p>
      </dgm:t>
    </dgm:pt>
    <dgm:pt modelId="{AA44E1FB-4F59-4CA5-A61E-FDC182494272}" type="pres">
      <dgm:prSet presAssocID="{F0F2D46A-A060-4641-910D-825E523AEB6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D434EC51-7AC2-4FA3-A750-E593794DB08E}" type="pres">
      <dgm:prSet presAssocID="{6B1B8741-BDAE-4B18-804E-E94CE74773E3}" presName="node" presStyleLbl="node1" presStyleIdx="2" presStyleCnt="4" custScaleX="186614" custScaleY="66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0B86E-9EB1-47B5-91F4-CCA641B8B482}" type="pres">
      <dgm:prSet presAssocID="{6B1B8741-BDAE-4B18-804E-E94CE74773E3}" presName="spNode" presStyleCnt="0"/>
      <dgm:spPr/>
      <dgm:t>
        <a:bodyPr/>
        <a:lstStyle/>
        <a:p>
          <a:endParaRPr lang="ru-RU"/>
        </a:p>
      </dgm:t>
    </dgm:pt>
    <dgm:pt modelId="{E596DE7E-BE1F-48EB-BE3E-9B06086CB26A}" type="pres">
      <dgm:prSet presAssocID="{405D6C26-424E-44AA-B20F-6B1AE73098F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FCE586CC-C0FF-400D-A05A-E07C19D40E71}" type="pres">
      <dgm:prSet presAssocID="{34CF57FF-D4E0-486B-ABF4-65605BCBF593}" presName="node" presStyleLbl="node1" presStyleIdx="3" presStyleCnt="4" custScaleX="134877" custRadScaleRad="91635" custRadScaleInc="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7EC5E-05DA-4DA1-9180-E42F1870C19C}" type="pres">
      <dgm:prSet presAssocID="{34CF57FF-D4E0-486B-ABF4-65605BCBF593}" presName="spNode" presStyleCnt="0"/>
      <dgm:spPr/>
      <dgm:t>
        <a:bodyPr/>
        <a:lstStyle/>
        <a:p>
          <a:endParaRPr lang="ru-RU"/>
        </a:p>
      </dgm:t>
    </dgm:pt>
    <dgm:pt modelId="{541A2CC9-ED0B-4ACE-A77E-3DB3F19026EC}" type="pres">
      <dgm:prSet presAssocID="{9C83479B-5D93-4E49-BD14-B053A892E9C7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1CB59A1E-FF24-4305-9E7C-530893718E00}" type="presOf" srcId="{9C83479B-5D93-4E49-BD14-B053A892E9C7}" destId="{541A2CC9-ED0B-4ACE-A77E-3DB3F19026EC}" srcOrd="0" destOrd="0" presId="urn:microsoft.com/office/officeart/2005/8/layout/cycle5"/>
    <dgm:cxn modelId="{3A1B5E62-E5B7-4F9F-9D19-527BE654E2A3}" type="presOf" srcId="{6B1B8741-BDAE-4B18-804E-E94CE74773E3}" destId="{D434EC51-7AC2-4FA3-A750-E593794DB08E}" srcOrd="0" destOrd="0" presId="urn:microsoft.com/office/officeart/2005/8/layout/cycle5"/>
    <dgm:cxn modelId="{51AC632E-33BA-4E3B-ABB1-9A2D96949C29}" srcId="{A4F0B634-96AB-450F-B37B-6845A96A6914}" destId="{4B79F943-E600-4C2B-81EC-F83D90B9A10D}" srcOrd="1" destOrd="0" parTransId="{742D49E4-7D0E-49BD-8520-2F2EDCB1E911}" sibTransId="{F0F2D46A-A060-4641-910D-825E523AEB6B}"/>
    <dgm:cxn modelId="{3E3215C2-481D-4B49-9A14-58CF62487047}" type="presOf" srcId="{A4F0B634-96AB-450F-B37B-6845A96A6914}" destId="{14474CC2-F2C1-4E08-BAA9-65BC6DC86467}" srcOrd="0" destOrd="0" presId="urn:microsoft.com/office/officeart/2005/8/layout/cycle5"/>
    <dgm:cxn modelId="{9A99849A-1F21-47E5-B399-024FEE4FD78C}" type="presOf" srcId="{DD25EE4B-AD64-4E27-9099-6D4628707D58}" destId="{DA0965DE-AF3B-459A-BE54-1AA6F66B43AF}" srcOrd="0" destOrd="0" presId="urn:microsoft.com/office/officeart/2005/8/layout/cycle5"/>
    <dgm:cxn modelId="{3B232E3D-0E36-4C34-9855-89ADE36EC0F0}" type="presOf" srcId="{F0F2D46A-A060-4641-910D-825E523AEB6B}" destId="{AA44E1FB-4F59-4CA5-A61E-FDC182494272}" srcOrd="0" destOrd="0" presId="urn:microsoft.com/office/officeart/2005/8/layout/cycle5"/>
    <dgm:cxn modelId="{C7CF565A-767D-41C1-B821-243071F1B61F}" srcId="{A4F0B634-96AB-450F-B37B-6845A96A6914}" destId="{6B1B8741-BDAE-4B18-804E-E94CE74773E3}" srcOrd="2" destOrd="0" parTransId="{AD99A3DD-E4C8-4A11-9241-7C0A383D37CA}" sibTransId="{405D6C26-424E-44AA-B20F-6B1AE73098FF}"/>
    <dgm:cxn modelId="{741F6129-9449-4784-9751-881617D79F8B}" srcId="{A4F0B634-96AB-450F-B37B-6845A96A6914}" destId="{DD25EE4B-AD64-4E27-9099-6D4628707D58}" srcOrd="0" destOrd="0" parTransId="{4B22C288-8D17-4DB9-A7E5-D8CEADBA248A}" sibTransId="{8AEE01F1-67DB-4087-834A-532EA55FE704}"/>
    <dgm:cxn modelId="{916B78FF-8AB8-4452-BBB5-A2919C1FADF8}" type="presOf" srcId="{34CF57FF-D4E0-486B-ABF4-65605BCBF593}" destId="{FCE586CC-C0FF-400D-A05A-E07C19D40E71}" srcOrd="0" destOrd="0" presId="urn:microsoft.com/office/officeart/2005/8/layout/cycle5"/>
    <dgm:cxn modelId="{FCA7F1D4-BA37-4869-B9DE-AFCAD8E5C483}" srcId="{A4F0B634-96AB-450F-B37B-6845A96A6914}" destId="{34CF57FF-D4E0-486B-ABF4-65605BCBF593}" srcOrd="3" destOrd="0" parTransId="{0256E365-31F5-48E1-BE63-65129A5EF3B8}" sibTransId="{9C83479B-5D93-4E49-BD14-B053A892E9C7}"/>
    <dgm:cxn modelId="{FE4BB009-A4EA-4A91-AAC9-544E0021FB95}" type="presOf" srcId="{8AEE01F1-67DB-4087-834A-532EA55FE704}" destId="{AFE5642E-029F-466A-B574-74911C77B720}" srcOrd="0" destOrd="0" presId="urn:microsoft.com/office/officeart/2005/8/layout/cycle5"/>
    <dgm:cxn modelId="{5B013E98-A119-49A3-BCCD-CC152166C048}" type="presOf" srcId="{4B79F943-E600-4C2B-81EC-F83D90B9A10D}" destId="{6A16C83C-7258-47E8-9429-D5EFCE52B908}" srcOrd="0" destOrd="0" presId="urn:microsoft.com/office/officeart/2005/8/layout/cycle5"/>
    <dgm:cxn modelId="{C3DAB27E-CFD7-4A8F-B90F-643A33517185}" type="presOf" srcId="{405D6C26-424E-44AA-B20F-6B1AE73098FF}" destId="{E596DE7E-BE1F-48EB-BE3E-9B06086CB26A}" srcOrd="0" destOrd="0" presId="urn:microsoft.com/office/officeart/2005/8/layout/cycle5"/>
    <dgm:cxn modelId="{FCF9628D-17BD-4FA3-BBAC-DDF0188C918F}" type="presParOf" srcId="{14474CC2-F2C1-4E08-BAA9-65BC6DC86467}" destId="{DA0965DE-AF3B-459A-BE54-1AA6F66B43AF}" srcOrd="0" destOrd="0" presId="urn:microsoft.com/office/officeart/2005/8/layout/cycle5"/>
    <dgm:cxn modelId="{75C89F05-65B7-4E6A-8829-1B68CFF8A7C9}" type="presParOf" srcId="{14474CC2-F2C1-4E08-BAA9-65BC6DC86467}" destId="{04E172E3-8205-42E7-84A3-788831F0BCD1}" srcOrd="1" destOrd="0" presId="urn:microsoft.com/office/officeart/2005/8/layout/cycle5"/>
    <dgm:cxn modelId="{CDCCEF04-7B50-4C8E-AEFC-497BA4D47E87}" type="presParOf" srcId="{14474CC2-F2C1-4E08-BAA9-65BC6DC86467}" destId="{AFE5642E-029F-466A-B574-74911C77B720}" srcOrd="2" destOrd="0" presId="urn:microsoft.com/office/officeart/2005/8/layout/cycle5"/>
    <dgm:cxn modelId="{AE3B750D-6A5C-4E73-8AE0-591766435E3B}" type="presParOf" srcId="{14474CC2-F2C1-4E08-BAA9-65BC6DC86467}" destId="{6A16C83C-7258-47E8-9429-D5EFCE52B908}" srcOrd="3" destOrd="0" presId="urn:microsoft.com/office/officeart/2005/8/layout/cycle5"/>
    <dgm:cxn modelId="{06B1348B-2993-4B9F-A9AA-F8FD4F59EA28}" type="presParOf" srcId="{14474CC2-F2C1-4E08-BAA9-65BC6DC86467}" destId="{3FA6B847-48C0-4C2B-A4DE-3549505198BF}" srcOrd="4" destOrd="0" presId="urn:microsoft.com/office/officeart/2005/8/layout/cycle5"/>
    <dgm:cxn modelId="{4BA1D92F-5DEB-49E9-ACDC-6AAD92201426}" type="presParOf" srcId="{14474CC2-F2C1-4E08-BAA9-65BC6DC86467}" destId="{AA44E1FB-4F59-4CA5-A61E-FDC182494272}" srcOrd="5" destOrd="0" presId="urn:microsoft.com/office/officeart/2005/8/layout/cycle5"/>
    <dgm:cxn modelId="{C6259BDB-6EFF-46C9-8C7F-2F03E81F8761}" type="presParOf" srcId="{14474CC2-F2C1-4E08-BAA9-65BC6DC86467}" destId="{D434EC51-7AC2-4FA3-A750-E593794DB08E}" srcOrd="6" destOrd="0" presId="urn:microsoft.com/office/officeart/2005/8/layout/cycle5"/>
    <dgm:cxn modelId="{84D5E5D8-C163-4C77-B4DF-FADDBD32504B}" type="presParOf" srcId="{14474CC2-F2C1-4E08-BAA9-65BC6DC86467}" destId="{4D90B86E-9EB1-47B5-91F4-CCA641B8B482}" srcOrd="7" destOrd="0" presId="urn:microsoft.com/office/officeart/2005/8/layout/cycle5"/>
    <dgm:cxn modelId="{F3820681-225F-4AE1-BE91-D4CBFD6BBC7C}" type="presParOf" srcId="{14474CC2-F2C1-4E08-BAA9-65BC6DC86467}" destId="{E596DE7E-BE1F-48EB-BE3E-9B06086CB26A}" srcOrd="8" destOrd="0" presId="urn:microsoft.com/office/officeart/2005/8/layout/cycle5"/>
    <dgm:cxn modelId="{5348E545-AE6F-43B9-829F-41BCEDE38A56}" type="presParOf" srcId="{14474CC2-F2C1-4E08-BAA9-65BC6DC86467}" destId="{FCE586CC-C0FF-400D-A05A-E07C19D40E71}" srcOrd="9" destOrd="0" presId="urn:microsoft.com/office/officeart/2005/8/layout/cycle5"/>
    <dgm:cxn modelId="{3468F6E9-CEDB-4696-A7CA-D9E8424E02E8}" type="presParOf" srcId="{14474CC2-F2C1-4E08-BAA9-65BC6DC86467}" destId="{5C67EC5E-05DA-4DA1-9180-E42F1870C19C}" srcOrd="10" destOrd="0" presId="urn:microsoft.com/office/officeart/2005/8/layout/cycle5"/>
    <dgm:cxn modelId="{47A3DE93-FC22-4E47-A27E-6D5975474D49}" type="presParOf" srcId="{14474CC2-F2C1-4E08-BAA9-65BC6DC86467}" destId="{541A2CC9-ED0B-4ACE-A77E-3DB3F19026E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F0B634-96AB-450F-B37B-6845A96A6914}" type="doc">
      <dgm:prSet loTypeId="urn:microsoft.com/office/officeart/2005/8/layout/cycle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D25EE4B-AD64-4E27-9099-6D4628707D5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Доброжелательность. помощь и забота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одной стороны</a:t>
          </a:r>
        </a:p>
      </dgm:t>
    </dgm:pt>
    <dgm:pt modelId="{4B22C288-8D17-4DB9-A7E5-D8CEADBA248A}" type="parTrans" cxnId="{741F6129-9449-4784-9751-881617D79F8B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8AEE01F1-67DB-4087-834A-532EA55FE704}" type="sibTrans" cxnId="{741F6129-9449-4784-9751-881617D79F8B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B1B8741-BDAE-4B18-804E-E94CE74773E3}">
      <dgm:prSet phldrT="[Текст]" custT="1"/>
      <dgm:spPr/>
      <dgm:t>
        <a:bodyPr/>
        <a:lstStyle/>
        <a:p>
          <a:r>
            <a:rPr lang="ru-RU" sz="1800" b="1" dirty="0" smtClean="0"/>
            <a:t>Доброжелательность, помощь и забота  другой стороны</a:t>
          </a:r>
          <a:endParaRPr lang="ru-RU" sz="1800" b="1" dirty="0"/>
        </a:p>
      </dgm:t>
    </dgm:pt>
    <dgm:pt modelId="{AD99A3DD-E4C8-4A11-9241-7C0A383D37CA}" type="parTrans" cxnId="{C7CF565A-767D-41C1-B821-243071F1B61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405D6C26-424E-44AA-B20F-6B1AE73098FF}" type="sibTrans" cxnId="{C7CF565A-767D-41C1-B821-243071F1B61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4CF57FF-D4E0-486B-ABF4-65605BCBF593}">
      <dgm:prSet phldrT="[Текст]" custT="1"/>
      <dgm:spPr/>
      <dgm:t>
        <a:bodyPr/>
        <a:lstStyle/>
        <a:p>
          <a:r>
            <a:rPr lang="ru-RU" sz="1800" b="1" dirty="0" smtClean="0"/>
            <a:t>Благодарность и желание ответить тем же</a:t>
          </a:r>
          <a:endParaRPr lang="ru-RU" sz="1800" b="1" dirty="0"/>
        </a:p>
      </dgm:t>
    </dgm:pt>
    <dgm:pt modelId="{0256E365-31F5-48E1-BE63-65129A5EF3B8}" type="parTrans" cxnId="{FCA7F1D4-BA37-4869-B9DE-AFCAD8E5C483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C83479B-5D93-4E49-BD14-B053A892E9C7}" type="sibTrans" cxnId="{FCA7F1D4-BA37-4869-B9DE-AFCAD8E5C483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4B79F943-E600-4C2B-81EC-F83D90B9A10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Благодарность и желание ответить тем же</a:t>
          </a:r>
        </a:p>
        <a:p>
          <a:endParaRPr lang="ru-RU" sz="1800" b="1" dirty="0"/>
        </a:p>
      </dgm:t>
    </dgm:pt>
    <dgm:pt modelId="{742D49E4-7D0E-49BD-8520-2F2EDCB1E911}" type="parTrans" cxnId="{51AC632E-33BA-4E3B-ABB1-9A2D96949C29}">
      <dgm:prSet/>
      <dgm:spPr/>
      <dgm:t>
        <a:bodyPr/>
        <a:lstStyle/>
        <a:p>
          <a:endParaRPr lang="ru-RU" sz="1800" b="1"/>
        </a:p>
      </dgm:t>
    </dgm:pt>
    <dgm:pt modelId="{F0F2D46A-A060-4641-910D-825E523AEB6B}" type="sibTrans" cxnId="{51AC632E-33BA-4E3B-ABB1-9A2D96949C29}">
      <dgm:prSet/>
      <dgm:spPr/>
      <dgm:t>
        <a:bodyPr/>
        <a:lstStyle/>
        <a:p>
          <a:endParaRPr lang="ru-RU" sz="1800" b="1"/>
        </a:p>
      </dgm:t>
    </dgm:pt>
    <dgm:pt modelId="{14474CC2-F2C1-4E08-BAA9-65BC6DC86467}" type="pres">
      <dgm:prSet presAssocID="{A4F0B634-96AB-450F-B37B-6845A96A69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0965DE-AF3B-459A-BE54-1AA6F66B43AF}" type="pres">
      <dgm:prSet presAssocID="{DD25EE4B-AD64-4E27-9099-6D4628707D58}" presName="node" presStyleLbl="node1" presStyleIdx="0" presStyleCnt="4" custScaleX="189891" custScaleY="110825" custRadScaleRad="100114" custRadScaleInc="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172E3-8205-42E7-84A3-788831F0BCD1}" type="pres">
      <dgm:prSet presAssocID="{DD25EE4B-AD64-4E27-9099-6D4628707D58}" presName="spNode" presStyleCnt="0"/>
      <dgm:spPr/>
    </dgm:pt>
    <dgm:pt modelId="{AFE5642E-029F-466A-B574-74911C77B720}" type="pres">
      <dgm:prSet presAssocID="{8AEE01F1-67DB-4087-834A-532EA55FE704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A16C83C-7258-47E8-9429-D5EFCE52B908}" type="pres">
      <dgm:prSet presAssocID="{4B79F943-E600-4C2B-81EC-F83D90B9A10D}" presName="node" presStyleLbl="node1" presStyleIdx="1" presStyleCnt="4" custScaleX="163115" custScaleY="120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6B847-48C0-4C2B-A4DE-3549505198BF}" type="pres">
      <dgm:prSet presAssocID="{4B79F943-E600-4C2B-81EC-F83D90B9A10D}" presName="spNode" presStyleCnt="0"/>
      <dgm:spPr/>
    </dgm:pt>
    <dgm:pt modelId="{AA44E1FB-4F59-4CA5-A61E-FDC182494272}" type="pres">
      <dgm:prSet presAssocID="{F0F2D46A-A060-4641-910D-825E523AEB6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D434EC51-7AC2-4FA3-A750-E593794DB08E}" type="pres">
      <dgm:prSet presAssocID="{6B1B8741-BDAE-4B18-804E-E94CE74773E3}" presName="node" presStyleLbl="node1" presStyleIdx="2" presStyleCnt="4" custScaleX="186614" custScaleY="107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0B86E-9EB1-47B5-91F4-CCA641B8B482}" type="pres">
      <dgm:prSet presAssocID="{6B1B8741-BDAE-4B18-804E-E94CE74773E3}" presName="spNode" presStyleCnt="0"/>
      <dgm:spPr/>
    </dgm:pt>
    <dgm:pt modelId="{E596DE7E-BE1F-48EB-BE3E-9B06086CB26A}" type="pres">
      <dgm:prSet presAssocID="{405D6C26-424E-44AA-B20F-6B1AE73098F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FCE586CC-C0FF-400D-A05A-E07C19D40E71}" type="pres">
      <dgm:prSet presAssocID="{34CF57FF-D4E0-486B-ABF4-65605BCBF593}" presName="node" presStyleLbl="node1" presStyleIdx="3" presStyleCnt="4" custScaleX="144044" custScaleY="138393" custRadScaleRad="96581" custRadScaleInc="10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7EC5E-05DA-4DA1-9180-E42F1870C19C}" type="pres">
      <dgm:prSet presAssocID="{34CF57FF-D4E0-486B-ABF4-65605BCBF593}" presName="spNode" presStyleCnt="0"/>
      <dgm:spPr/>
    </dgm:pt>
    <dgm:pt modelId="{541A2CC9-ED0B-4ACE-A77E-3DB3F19026EC}" type="pres">
      <dgm:prSet presAssocID="{9C83479B-5D93-4E49-BD14-B053A892E9C7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1C1BBA4D-3A81-4C56-901E-3E9A01835239}" type="presOf" srcId="{DD25EE4B-AD64-4E27-9099-6D4628707D58}" destId="{DA0965DE-AF3B-459A-BE54-1AA6F66B43AF}" srcOrd="0" destOrd="0" presId="urn:microsoft.com/office/officeart/2005/8/layout/cycle5"/>
    <dgm:cxn modelId="{FB33A98E-BD0D-4FD6-8E31-6315EA75E785}" type="presOf" srcId="{F0F2D46A-A060-4641-910D-825E523AEB6B}" destId="{AA44E1FB-4F59-4CA5-A61E-FDC182494272}" srcOrd="0" destOrd="0" presId="urn:microsoft.com/office/officeart/2005/8/layout/cycle5"/>
    <dgm:cxn modelId="{A5AE87B1-6D29-4C21-8BFE-6056F5DE7972}" type="presOf" srcId="{6B1B8741-BDAE-4B18-804E-E94CE74773E3}" destId="{D434EC51-7AC2-4FA3-A750-E593794DB08E}" srcOrd="0" destOrd="0" presId="urn:microsoft.com/office/officeart/2005/8/layout/cycle5"/>
    <dgm:cxn modelId="{BE4D0858-53F1-444E-8CA6-1AD873094C38}" type="presOf" srcId="{4B79F943-E600-4C2B-81EC-F83D90B9A10D}" destId="{6A16C83C-7258-47E8-9429-D5EFCE52B908}" srcOrd="0" destOrd="0" presId="urn:microsoft.com/office/officeart/2005/8/layout/cycle5"/>
    <dgm:cxn modelId="{BD8A8C1B-2DE6-42CC-B74F-22E12E6EABC6}" type="presOf" srcId="{9C83479B-5D93-4E49-BD14-B053A892E9C7}" destId="{541A2CC9-ED0B-4ACE-A77E-3DB3F19026EC}" srcOrd="0" destOrd="0" presId="urn:microsoft.com/office/officeart/2005/8/layout/cycle5"/>
    <dgm:cxn modelId="{5C1334AD-8C6C-46EF-BA02-635037CBD0B0}" type="presOf" srcId="{34CF57FF-D4E0-486B-ABF4-65605BCBF593}" destId="{FCE586CC-C0FF-400D-A05A-E07C19D40E71}" srcOrd="0" destOrd="0" presId="urn:microsoft.com/office/officeart/2005/8/layout/cycle5"/>
    <dgm:cxn modelId="{98FD2058-3F6F-4E27-BCD5-A6C0BCDA21A1}" type="presOf" srcId="{8AEE01F1-67DB-4087-834A-532EA55FE704}" destId="{AFE5642E-029F-466A-B574-74911C77B720}" srcOrd="0" destOrd="0" presId="urn:microsoft.com/office/officeart/2005/8/layout/cycle5"/>
    <dgm:cxn modelId="{51AC632E-33BA-4E3B-ABB1-9A2D96949C29}" srcId="{A4F0B634-96AB-450F-B37B-6845A96A6914}" destId="{4B79F943-E600-4C2B-81EC-F83D90B9A10D}" srcOrd="1" destOrd="0" parTransId="{742D49E4-7D0E-49BD-8520-2F2EDCB1E911}" sibTransId="{F0F2D46A-A060-4641-910D-825E523AEB6B}"/>
    <dgm:cxn modelId="{C99C6DF2-C061-473A-A272-62C7A2C8E9B6}" type="presOf" srcId="{405D6C26-424E-44AA-B20F-6B1AE73098FF}" destId="{E596DE7E-BE1F-48EB-BE3E-9B06086CB26A}" srcOrd="0" destOrd="0" presId="urn:microsoft.com/office/officeart/2005/8/layout/cycle5"/>
    <dgm:cxn modelId="{741F6129-9449-4784-9751-881617D79F8B}" srcId="{A4F0B634-96AB-450F-B37B-6845A96A6914}" destId="{DD25EE4B-AD64-4E27-9099-6D4628707D58}" srcOrd="0" destOrd="0" parTransId="{4B22C288-8D17-4DB9-A7E5-D8CEADBA248A}" sibTransId="{8AEE01F1-67DB-4087-834A-532EA55FE704}"/>
    <dgm:cxn modelId="{FCA7F1D4-BA37-4869-B9DE-AFCAD8E5C483}" srcId="{A4F0B634-96AB-450F-B37B-6845A96A6914}" destId="{34CF57FF-D4E0-486B-ABF4-65605BCBF593}" srcOrd="3" destOrd="0" parTransId="{0256E365-31F5-48E1-BE63-65129A5EF3B8}" sibTransId="{9C83479B-5D93-4E49-BD14-B053A892E9C7}"/>
    <dgm:cxn modelId="{C7CF565A-767D-41C1-B821-243071F1B61F}" srcId="{A4F0B634-96AB-450F-B37B-6845A96A6914}" destId="{6B1B8741-BDAE-4B18-804E-E94CE74773E3}" srcOrd="2" destOrd="0" parTransId="{AD99A3DD-E4C8-4A11-9241-7C0A383D37CA}" sibTransId="{405D6C26-424E-44AA-B20F-6B1AE73098FF}"/>
    <dgm:cxn modelId="{B10D1576-948B-4145-8F54-BAA227980F28}" type="presOf" srcId="{A4F0B634-96AB-450F-B37B-6845A96A6914}" destId="{14474CC2-F2C1-4E08-BAA9-65BC6DC86467}" srcOrd="0" destOrd="0" presId="urn:microsoft.com/office/officeart/2005/8/layout/cycle5"/>
    <dgm:cxn modelId="{5C609426-A290-4A32-8819-4CDE692F67A8}" type="presParOf" srcId="{14474CC2-F2C1-4E08-BAA9-65BC6DC86467}" destId="{DA0965DE-AF3B-459A-BE54-1AA6F66B43AF}" srcOrd="0" destOrd="0" presId="urn:microsoft.com/office/officeart/2005/8/layout/cycle5"/>
    <dgm:cxn modelId="{2188521C-3E6B-4AC6-8A9E-89BAF3E2227D}" type="presParOf" srcId="{14474CC2-F2C1-4E08-BAA9-65BC6DC86467}" destId="{04E172E3-8205-42E7-84A3-788831F0BCD1}" srcOrd="1" destOrd="0" presId="urn:microsoft.com/office/officeart/2005/8/layout/cycle5"/>
    <dgm:cxn modelId="{982DBD69-5156-495F-B5CB-37D67C760E12}" type="presParOf" srcId="{14474CC2-F2C1-4E08-BAA9-65BC6DC86467}" destId="{AFE5642E-029F-466A-B574-74911C77B720}" srcOrd="2" destOrd="0" presId="urn:microsoft.com/office/officeart/2005/8/layout/cycle5"/>
    <dgm:cxn modelId="{10F08FD6-B256-4320-9470-248A9A10D2BC}" type="presParOf" srcId="{14474CC2-F2C1-4E08-BAA9-65BC6DC86467}" destId="{6A16C83C-7258-47E8-9429-D5EFCE52B908}" srcOrd="3" destOrd="0" presId="urn:microsoft.com/office/officeart/2005/8/layout/cycle5"/>
    <dgm:cxn modelId="{0241DF33-F13A-4075-9E43-29B8C8867AFB}" type="presParOf" srcId="{14474CC2-F2C1-4E08-BAA9-65BC6DC86467}" destId="{3FA6B847-48C0-4C2B-A4DE-3549505198BF}" srcOrd="4" destOrd="0" presId="urn:microsoft.com/office/officeart/2005/8/layout/cycle5"/>
    <dgm:cxn modelId="{126D4DBC-8712-4138-A727-51AAD01E6AC1}" type="presParOf" srcId="{14474CC2-F2C1-4E08-BAA9-65BC6DC86467}" destId="{AA44E1FB-4F59-4CA5-A61E-FDC182494272}" srcOrd="5" destOrd="0" presId="urn:microsoft.com/office/officeart/2005/8/layout/cycle5"/>
    <dgm:cxn modelId="{EF941DA7-0638-46DC-813C-8E68435009AE}" type="presParOf" srcId="{14474CC2-F2C1-4E08-BAA9-65BC6DC86467}" destId="{D434EC51-7AC2-4FA3-A750-E593794DB08E}" srcOrd="6" destOrd="0" presId="urn:microsoft.com/office/officeart/2005/8/layout/cycle5"/>
    <dgm:cxn modelId="{044639F6-2033-41D9-8F9D-D5E70A3FE42C}" type="presParOf" srcId="{14474CC2-F2C1-4E08-BAA9-65BC6DC86467}" destId="{4D90B86E-9EB1-47B5-91F4-CCA641B8B482}" srcOrd="7" destOrd="0" presId="urn:microsoft.com/office/officeart/2005/8/layout/cycle5"/>
    <dgm:cxn modelId="{5926341C-F83E-4218-B39A-7782EBB2DCF5}" type="presParOf" srcId="{14474CC2-F2C1-4E08-BAA9-65BC6DC86467}" destId="{E596DE7E-BE1F-48EB-BE3E-9B06086CB26A}" srcOrd="8" destOrd="0" presId="urn:microsoft.com/office/officeart/2005/8/layout/cycle5"/>
    <dgm:cxn modelId="{0AEC99B7-F145-4142-B6AE-EF93A9A98B7E}" type="presParOf" srcId="{14474CC2-F2C1-4E08-BAA9-65BC6DC86467}" destId="{FCE586CC-C0FF-400D-A05A-E07C19D40E71}" srcOrd="9" destOrd="0" presId="urn:microsoft.com/office/officeart/2005/8/layout/cycle5"/>
    <dgm:cxn modelId="{7D301287-560A-4364-B2F2-71A25D15BE12}" type="presParOf" srcId="{14474CC2-F2C1-4E08-BAA9-65BC6DC86467}" destId="{5C67EC5E-05DA-4DA1-9180-E42F1870C19C}" srcOrd="10" destOrd="0" presId="urn:microsoft.com/office/officeart/2005/8/layout/cycle5"/>
    <dgm:cxn modelId="{EFC70F04-DFC8-4D14-9393-E8E42ECACE02}" type="presParOf" srcId="{14474CC2-F2C1-4E08-BAA9-65BC6DC86467}" destId="{541A2CC9-ED0B-4ACE-A77E-3DB3F19026E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0965DE-AF3B-459A-BE54-1AA6F66B43AF}">
      <dsp:nvSpPr>
        <dsp:cNvPr id="0" name=""/>
        <dsp:cNvSpPr/>
      </dsp:nvSpPr>
      <dsp:spPr>
        <a:xfrm>
          <a:off x="0" y="432044"/>
          <a:ext cx="1338278" cy="8433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ysClr val="windowText" lastClr="000000"/>
              </a:solidFill>
            </a:rPr>
            <a:t>Выход</a:t>
          </a:r>
          <a:endParaRPr lang="ru-RU" sz="2900" b="1" kern="1200" dirty="0">
            <a:solidFill>
              <a:sysClr val="windowText" lastClr="000000"/>
            </a:solidFill>
          </a:endParaRPr>
        </a:p>
      </dsp:txBody>
      <dsp:txXfrm>
        <a:off x="0" y="432044"/>
        <a:ext cx="1338278" cy="843316"/>
      </dsp:txXfrm>
    </dsp:sp>
    <dsp:sp modelId="{AFE5642E-029F-466A-B574-74911C77B720}">
      <dsp:nvSpPr>
        <dsp:cNvPr id="0" name=""/>
        <dsp:cNvSpPr/>
      </dsp:nvSpPr>
      <dsp:spPr>
        <a:xfrm>
          <a:off x="742193" y="-30862"/>
          <a:ext cx="1431688" cy="1431688"/>
        </a:xfrm>
        <a:custGeom>
          <a:avLst/>
          <a:gdLst/>
          <a:ahLst/>
          <a:cxnLst/>
          <a:rect l="0" t="0" r="0" b="0"/>
          <a:pathLst>
            <a:path>
              <a:moveTo>
                <a:pt x="188054" y="232241"/>
              </a:moveTo>
              <a:arcTo wR="715844" hR="715844" stAng="13349902" swAng="6032889"/>
            </a:path>
          </a:pathLst>
        </a:cu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4EC51-7AC2-4FA3-A750-E593794DB08E}">
      <dsp:nvSpPr>
        <dsp:cNvPr id="0" name=""/>
        <dsp:cNvSpPr/>
      </dsp:nvSpPr>
      <dsp:spPr>
        <a:xfrm>
          <a:off x="1710172" y="497934"/>
          <a:ext cx="1088539" cy="74786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ysClr val="windowText" lastClr="000000"/>
              </a:solidFill>
            </a:rPr>
            <a:t>Вход</a:t>
          </a:r>
          <a:endParaRPr lang="ru-RU" sz="2900" b="1" kern="1200" dirty="0">
            <a:solidFill>
              <a:sysClr val="windowText" lastClr="000000"/>
            </a:solidFill>
          </a:endParaRPr>
        </a:p>
      </dsp:txBody>
      <dsp:txXfrm>
        <a:off x="1710172" y="497934"/>
        <a:ext cx="1088539" cy="747869"/>
      </dsp:txXfrm>
    </dsp:sp>
    <dsp:sp modelId="{E596DE7E-BE1F-48EB-BE3E-9B06086CB26A}">
      <dsp:nvSpPr>
        <dsp:cNvPr id="0" name=""/>
        <dsp:cNvSpPr/>
      </dsp:nvSpPr>
      <dsp:spPr>
        <a:xfrm>
          <a:off x="738735" y="356190"/>
          <a:ext cx="1431688" cy="1431688"/>
        </a:xfrm>
        <a:custGeom>
          <a:avLst/>
          <a:gdLst/>
          <a:ahLst/>
          <a:cxnLst/>
          <a:rect l="0" t="0" r="0" b="0"/>
          <a:pathLst>
            <a:path>
              <a:moveTo>
                <a:pt x="1293815" y="1138196"/>
              </a:moveTo>
              <a:arcTo wR="715844" hR="715844" stAng="2169447" swAng="6313958"/>
            </a:path>
          </a:pathLst>
        </a:custGeom>
        <a:noFill/>
        <a:ln w="38100" cap="flat" cmpd="sng" algn="ctr">
          <a:solidFill>
            <a:srgbClr val="F7561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0965DE-AF3B-459A-BE54-1AA6F66B43AF}">
      <dsp:nvSpPr>
        <dsp:cNvPr id="0" name=""/>
        <dsp:cNvSpPr/>
      </dsp:nvSpPr>
      <dsp:spPr>
        <a:xfrm>
          <a:off x="936106" y="-141873"/>
          <a:ext cx="3069555" cy="14042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Баланс жидкости или питательных веществ в организме</a:t>
          </a:r>
          <a:endParaRPr lang="ru-RU" sz="2200" b="1" kern="1200" dirty="0"/>
        </a:p>
      </dsp:txBody>
      <dsp:txXfrm>
        <a:off x="936106" y="-141873"/>
        <a:ext cx="3069555" cy="1404290"/>
      </dsp:txXfrm>
    </dsp:sp>
    <dsp:sp modelId="{AFE5642E-029F-466A-B574-74911C77B720}">
      <dsp:nvSpPr>
        <dsp:cNvPr id="0" name=""/>
        <dsp:cNvSpPr/>
      </dsp:nvSpPr>
      <dsp:spPr>
        <a:xfrm>
          <a:off x="914989" y="979215"/>
          <a:ext cx="2818573" cy="2818573"/>
        </a:xfrm>
        <a:custGeom>
          <a:avLst/>
          <a:gdLst/>
          <a:ahLst/>
          <a:cxnLst/>
          <a:rect l="0" t="0" r="0" b="0"/>
          <a:pathLst>
            <a:path>
              <a:moveTo>
                <a:pt x="2318706" y="332696"/>
              </a:moveTo>
              <a:arcTo wR="1409286" hR="1409286" stAng="18611311" swAng="58419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6C83C-7258-47E8-9429-D5EFCE52B908}">
      <dsp:nvSpPr>
        <dsp:cNvPr id="0" name=""/>
        <dsp:cNvSpPr/>
      </dsp:nvSpPr>
      <dsp:spPr>
        <a:xfrm>
          <a:off x="2679613" y="1543375"/>
          <a:ext cx="2395530" cy="852366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Потеря жидкости или калорий</a:t>
          </a:r>
          <a:endParaRPr lang="ru-RU" sz="2000" b="1" kern="1200" dirty="0"/>
        </a:p>
      </dsp:txBody>
      <dsp:txXfrm>
        <a:off x="2679613" y="1543375"/>
        <a:ext cx="2395530" cy="852366"/>
      </dsp:txXfrm>
    </dsp:sp>
    <dsp:sp modelId="{AA44E1FB-4F59-4CA5-A61E-FDC182494272}">
      <dsp:nvSpPr>
        <dsp:cNvPr id="0" name=""/>
        <dsp:cNvSpPr/>
      </dsp:nvSpPr>
      <dsp:spPr>
        <a:xfrm>
          <a:off x="837248" y="151599"/>
          <a:ext cx="2818573" cy="2818573"/>
        </a:xfrm>
        <a:custGeom>
          <a:avLst/>
          <a:gdLst/>
          <a:ahLst/>
          <a:cxnLst/>
          <a:rect l="0" t="0" r="0" b="0"/>
          <a:pathLst>
            <a:path>
              <a:moveTo>
                <a:pt x="2465245" y="2342583"/>
              </a:moveTo>
              <a:arcTo wR="1409286" hR="1409286" stAng="2488288" swAng="939230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4EC51-7AC2-4FA3-A750-E593794DB08E}">
      <dsp:nvSpPr>
        <dsp:cNvPr id="0" name=""/>
        <dsp:cNvSpPr/>
      </dsp:nvSpPr>
      <dsp:spPr>
        <a:xfrm>
          <a:off x="936102" y="2808312"/>
          <a:ext cx="2919958" cy="870871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Чувство жажды или голода</a:t>
          </a:r>
          <a:endParaRPr lang="ru-RU" sz="2000" b="1" kern="1200" dirty="0"/>
        </a:p>
      </dsp:txBody>
      <dsp:txXfrm>
        <a:off x="936102" y="2808312"/>
        <a:ext cx="2919958" cy="870871"/>
      </dsp:txXfrm>
    </dsp:sp>
    <dsp:sp modelId="{E596DE7E-BE1F-48EB-BE3E-9B06086CB26A}">
      <dsp:nvSpPr>
        <dsp:cNvPr id="0" name=""/>
        <dsp:cNvSpPr/>
      </dsp:nvSpPr>
      <dsp:spPr>
        <a:xfrm>
          <a:off x="1263321" y="195681"/>
          <a:ext cx="2818573" cy="2818573"/>
        </a:xfrm>
        <a:custGeom>
          <a:avLst/>
          <a:gdLst/>
          <a:ahLst/>
          <a:cxnLst/>
          <a:rect l="0" t="0" r="0" b="0"/>
          <a:pathLst>
            <a:path>
              <a:moveTo>
                <a:pt x="576391" y="2546113"/>
              </a:moveTo>
              <a:arcTo wR="1409286" hR="1409286" stAng="7573700" swAng="886534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586CC-C0FF-400D-A05A-E07C19D40E71}">
      <dsp:nvSpPr>
        <dsp:cNvPr id="0" name=""/>
        <dsp:cNvSpPr/>
      </dsp:nvSpPr>
      <dsp:spPr>
        <a:xfrm>
          <a:off x="109432" y="1543375"/>
          <a:ext cx="1898744" cy="85236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Вы пьете или  едите</a:t>
          </a:r>
          <a:endParaRPr lang="ru-RU" sz="2000" b="1" kern="1200" dirty="0"/>
        </a:p>
      </dsp:txBody>
      <dsp:txXfrm>
        <a:off x="109432" y="1543375"/>
        <a:ext cx="1898744" cy="852366"/>
      </dsp:txXfrm>
    </dsp:sp>
    <dsp:sp modelId="{541A2CC9-ED0B-4ACE-A77E-3DB3F19026EC}">
      <dsp:nvSpPr>
        <dsp:cNvPr id="0" name=""/>
        <dsp:cNvSpPr/>
      </dsp:nvSpPr>
      <dsp:spPr>
        <a:xfrm>
          <a:off x="1202871" y="981130"/>
          <a:ext cx="2818573" cy="2818573"/>
        </a:xfrm>
        <a:custGeom>
          <a:avLst/>
          <a:gdLst/>
          <a:ahLst/>
          <a:cxnLst/>
          <a:rect l="0" t="0" r="0" b="0"/>
          <a:pathLst>
            <a:path>
              <a:moveTo>
                <a:pt x="332540" y="500053"/>
              </a:moveTo>
              <a:arcTo wR="1409286" hR="1409286" stAng="13210718" swAng="585369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0965DE-AF3B-459A-BE54-1AA6F66B43AF}">
      <dsp:nvSpPr>
        <dsp:cNvPr id="0" name=""/>
        <dsp:cNvSpPr/>
      </dsp:nvSpPr>
      <dsp:spPr>
        <a:xfrm>
          <a:off x="1471891" y="0"/>
          <a:ext cx="1972649" cy="11524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Изменение положения тела</a:t>
          </a:r>
        </a:p>
      </dsp:txBody>
      <dsp:txXfrm>
        <a:off x="1471891" y="0"/>
        <a:ext cx="1972649" cy="1152426"/>
      </dsp:txXfrm>
    </dsp:sp>
    <dsp:sp modelId="{AFE5642E-029F-466A-B574-74911C77B720}">
      <dsp:nvSpPr>
        <dsp:cNvPr id="0" name=""/>
        <dsp:cNvSpPr/>
      </dsp:nvSpPr>
      <dsp:spPr>
        <a:xfrm>
          <a:off x="578350" y="451392"/>
          <a:ext cx="3439182" cy="3439182"/>
        </a:xfrm>
        <a:custGeom>
          <a:avLst/>
          <a:gdLst/>
          <a:ahLst/>
          <a:cxnLst/>
          <a:rect l="0" t="0" r="0" b="0"/>
          <a:pathLst>
            <a:path>
              <a:moveTo>
                <a:pt x="3020530" y="595068"/>
              </a:moveTo>
              <a:arcTo wR="1719591" hR="1719591" stAng="19149606" swAng="136081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6C83C-7258-47E8-9429-D5EFCE52B908}">
      <dsp:nvSpPr>
        <dsp:cNvPr id="0" name=""/>
        <dsp:cNvSpPr/>
      </dsp:nvSpPr>
      <dsp:spPr>
        <a:xfrm>
          <a:off x="2746425" y="1848204"/>
          <a:ext cx="2609492" cy="891546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Сигналы от глаз и тела о возможности упасть</a:t>
          </a:r>
        </a:p>
        <a:p>
          <a:pPr lvl="0" algn="ctr">
            <a:spcBef>
              <a:spcPct val="0"/>
            </a:spcBef>
          </a:pPr>
          <a:endParaRPr lang="ru-RU" sz="1800" b="1" kern="1200" dirty="0"/>
        </a:p>
      </dsp:txBody>
      <dsp:txXfrm>
        <a:off x="2746425" y="1848204"/>
        <a:ext cx="2609492" cy="891546"/>
      </dsp:txXfrm>
    </dsp:sp>
    <dsp:sp modelId="{AA44E1FB-4F59-4CA5-A61E-FDC182494272}">
      <dsp:nvSpPr>
        <dsp:cNvPr id="0" name=""/>
        <dsp:cNvSpPr/>
      </dsp:nvSpPr>
      <dsp:spPr>
        <a:xfrm>
          <a:off x="364735" y="283051"/>
          <a:ext cx="3439182" cy="3439182"/>
        </a:xfrm>
        <a:custGeom>
          <a:avLst/>
          <a:gdLst/>
          <a:ahLst/>
          <a:cxnLst/>
          <a:rect l="0" t="0" r="0" b="0"/>
          <a:pathLst>
            <a:path>
              <a:moveTo>
                <a:pt x="3173824" y="2637305"/>
              </a:moveTo>
              <a:arcTo wR="1719591" hR="1719591" stAng="1935272" swAng="1269254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4EC51-7AC2-4FA3-A750-E593794DB08E}">
      <dsp:nvSpPr>
        <dsp:cNvPr id="0" name=""/>
        <dsp:cNvSpPr/>
      </dsp:nvSpPr>
      <dsp:spPr>
        <a:xfrm>
          <a:off x="962095" y="3496053"/>
          <a:ext cx="2985426" cy="1039861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Изменение положения корпуса и руля </a:t>
          </a:r>
          <a:endParaRPr lang="ru-RU" sz="1800" b="1" kern="1200" dirty="0"/>
        </a:p>
      </dsp:txBody>
      <dsp:txXfrm>
        <a:off x="962095" y="3496053"/>
        <a:ext cx="2985426" cy="1039861"/>
      </dsp:txXfrm>
    </dsp:sp>
    <dsp:sp modelId="{E596DE7E-BE1F-48EB-BE3E-9B06086CB26A}">
      <dsp:nvSpPr>
        <dsp:cNvPr id="0" name=""/>
        <dsp:cNvSpPr/>
      </dsp:nvSpPr>
      <dsp:spPr>
        <a:xfrm>
          <a:off x="1076879" y="291054"/>
          <a:ext cx="3439182" cy="3439182"/>
        </a:xfrm>
        <a:custGeom>
          <a:avLst/>
          <a:gdLst/>
          <a:ahLst/>
          <a:cxnLst/>
          <a:rect l="0" t="0" r="0" b="0"/>
          <a:pathLst>
            <a:path>
              <a:moveTo>
                <a:pt x="709191" y="3111024"/>
              </a:moveTo>
              <a:arcTo wR="1719591" hR="1719591" stAng="7559134" swAng="1050443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586CC-C0FF-400D-A05A-E07C19D40E71}">
      <dsp:nvSpPr>
        <dsp:cNvPr id="0" name=""/>
        <dsp:cNvSpPr/>
      </dsp:nvSpPr>
      <dsp:spPr>
        <a:xfrm>
          <a:off x="-379479" y="1850613"/>
          <a:ext cx="2347607" cy="103986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Сигналы от глаз и тела о прекращении падения</a:t>
          </a:r>
          <a:endParaRPr lang="ru-RU" sz="1800" b="1" kern="1200" dirty="0"/>
        </a:p>
      </dsp:txBody>
      <dsp:txXfrm>
        <a:off x="-379479" y="1850613"/>
        <a:ext cx="2347607" cy="1039861"/>
      </dsp:txXfrm>
    </dsp:sp>
    <dsp:sp modelId="{541A2CC9-ED0B-4ACE-A77E-3DB3F19026EC}">
      <dsp:nvSpPr>
        <dsp:cNvPr id="0" name=""/>
        <dsp:cNvSpPr/>
      </dsp:nvSpPr>
      <dsp:spPr>
        <a:xfrm>
          <a:off x="808503" y="522091"/>
          <a:ext cx="3439182" cy="3439182"/>
        </a:xfrm>
        <a:custGeom>
          <a:avLst/>
          <a:gdLst/>
          <a:ahLst/>
          <a:cxnLst/>
          <a:rect l="0" t="0" r="0" b="0"/>
          <a:pathLst>
            <a:path>
              <a:moveTo>
                <a:pt x="111944" y="1109291"/>
              </a:moveTo>
              <a:arcTo wR="1719591" hR="1719591" stAng="12047275" swAng="1420457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0965DE-AF3B-459A-BE54-1AA6F66B43AF}">
      <dsp:nvSpPr>
        <dsp:cNvPr id="0" name=""/>
        <dsp:cNvSpPr/>
      </dsp:nvSpPr>
      <dsp:spPr>
        <a:xfrm>
          <a:off x="1241286" y="113276"/>
          <a:ext cx="1719023" cy="10042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Поведение одной стороны</a:t>
          </a:r>
        </a:p>
      </dsp:txBody>
      <dsp:txXfrm>
        <a:off x="1241286" y="113276"/>
        <a:ext cx="1719023" cy="1004257"/>
      </dsp:txXfrm>
    </dsp:sp>
    <dsp:sp modelId="{AFE5642E-029F-466A-B574-74911C77B720}">
      <dsp:nvSpPr>
        <dsp:cNvPr id="0" name=""/>
        <dsp:cNvSpPr/>
      </dsp:nvSpPr>
      <dsp:spPr>
        <a:xfrm>
          <a:off x="597847" y="614411"/>
          <a:ext cx="2998225" cy="2998225"/>
        </a:xfrm>
        <a:custGeom>
          <a:avLst/>
          <a:gdLst/>
          <a:ahLst/>
          <a:cxnLst/>
          <a:rect l="0" t="0" r="0" b="0"/>
          <a:pathLst>
            <a:path>
              <a:moveTo>
                <a:pt x="2510921" y="392956"/>
              </a:moveTo>
              <a:arcTo wR="1499112" hR="1499112" stAng="18746962" swAng="135011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6C83C-7258-47E8-9429-D5EFCE52B908}">
      <dsp:nvSpPr>
        <dsp:cNvPr id="0" name=""/>
        <dsp:cNvSpPr/>
      </dsp:nvSpPr>
      <dsp:spPr>
        <a:xfrm>
          <a:off x="2459946" y="1656186"/>
          <a:ext cx="2273986" cy="920074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Чувства и мысли  другой стороны</a:t>
          </a:r>
        </a:p>
        <a:p>
          <a:pPr lvl="0" algn="ctr">
            <a:spcBef>
              <a:spcPct val="0"/>
            </a:spcBef>
          </a:pPr>
          <a:endParaRPr lang="ru-RU" sz="1800" b="1" kern="1200" dirty="0"/>
        </a:p>
      </dsp:txBody>
      <dsp:txXfrm>
        <a:off x="2459946" y="1656186"/>
        <a:ext cx="2273986" cy="920074"/>
      </dsp:txXfrm>
    </dsp:sp>
    <dsp:sp modelId="{AA44E1FB-4F59-4CA5-A61E-FDC182494272}">
      <dsp:nvSpPr>
        <dsp:cNvPr id="0" name=""/>
        <dsp:cNvSpPr/>
      </dsp:nvSpPr>
      <dsp:spPr>
        <a:xfrm>
          <a:off x="275387" y="451691"/>
          <a:ext cx="2998225" cy="2998225"/>
        </a:xfrm>
        <a:custGeom>
          <a:avLst/>
          <a:gdLst/>
          <a:ahLst/>
          <a:cxnLst/>
          <a:rect l="0" t="0" r="0" b="0"/>
          <a:pathLst>
            <a:path>
              <a:moveTo>
                <a:pt x="2761682" y="2307354"/>
              </a:moveTo>
              <a:arcTo wR="1499112" hR="1499112" stAng="1957537" swAng="1484927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4EC51-7AC2-4FA3-A750-E593794DB08E}">
      <dsp:nvSpPr>
        <dsp:cNvPr id="0" name=""/>
        <dsp:cNvSpPr/>
      </dsp:nvSpPr>
      <dsp:spPr>
        <a:xfrm>
          <a:off x="797034" y="3313207"/>
          <a:ext cx="2601586" cy="604258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Поведение другой стороны</a:t>
          </a:r>
          <a:endParaRPr lang="ru-RU" sz="1800" b="1" kern="1200" dirty="0"/>
        </a:p>
      </dsp:txBody>
      <dsp:txXfrm>
        <a:off x="797034" y="3313207"/>
        <a:ext cx="2601586" cy="604258"/>
      </dsp:txXfrm>
    </dsp:sp>
    <dsp:sp modelId="{E596DE7E-BE1F-48EB-BE3E-9B06086CB26A}">
      <dsp:nvSpPr>
        <dsp:cNvPr id="0" name=""/>
        <dsp:cNvSpPr/>
      </dsp:nvSpPr>
      <dsp:spPr>
        <a:xfrm>
          <a:off x="1022731" y="488232"/>
          <a:ext cx="2998225" cy="2998225"/>
        </a:xfrm>
        <a:custGeom>
          <a:avLst/>
          <a:gdLst/>
          <a:ahLst/>
          <a:cxnLst/>
          <a:rect l="0" t="0" r="0" b="0"/>
          <a:pathLst>
            <a:path>
              <a:moveTo>
                <a:pt x="626726" y="2718244"/>
              </a:moveTo>
              <a:arcTo wR="1499112" hR="1499112" stAng="7535204" swAng="1445414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586CC-C0FF-400D-A05A-E07C19D40E71}">
      <dsp:nvSpPr>
        <dsp:cNvPr id="0" name=""/>
        <dsp:cNvSpPr/>
      </dsp:nvSpPr>
      <dsp:spPr>
        <a:xfrm>
          <a:off x="-216026" y="1656185"/>
          <a:ext cx="1880320" cy="90616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Чувства и мысли  первой стороны</a:t>
          </a:r>
          <a:endParaRPr lang="ru-RU" sz="1800" b="1" kern="1200" dirty="0"/>
        </a:p>
      </dsp:txBody>
      <dsp:txXfrm>
        <a:off x="-216026" y="1656185"/>
        <a:ext cx="1880320" cy="906165"/>
      </dsp:txXfrm>
    </dsp:sp>
    <dsp:sp modelId="{541A2CC9-ED0B-4ACE-A77E-3DB3F19026EC}">
      <dsp:nvSpPr>
        <dsp:cNvPr id="0" name=""/>
        <dsp:cNvSpPr/>
      </dsp:nvSpPr>
      <dsp:spPr>
        <a:xfrm>
          <a:off x="768889" y="477047"/>
          <a:ext cx="2998225" cy="2998225"/>
        </a:xfrm>
        <a:custGeom>
          <a:avLst/>
          <a:gdLst/>
          <a:ahLst/>
          <a:cxnLst/>
          <a:rect l="0" t="0" r="0" b="0"/>
          <a:pathLst>
            <a:path>
              <a:moveTo>
                <a:pt x="82619" y="1008310"/>
              </a:moveTo>
              <a:arcTo wR="1499112" hR="1499112" stAng="11946645" swAng="1252578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0965DE-AF3B-459A-BE54-1AA6F66B43AF}">
      <dsp:nvSpPr>
        <dsp:cNvPr id="0" name=""/>
        <dsp:cNvSpPr/>
      </dsp:nvSpPr>
      <dsp:spPr>
        <a:xfrm>
          <a:off x="809111" y="19780"/>
          <a:ext cx="2647270" cy="10042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Доброжелательность. помощь и забота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одной стороны</a:t>
          </a:r>
        </a:p>
      </dsp:txBody>
      <dsp:txXfrm>
        <a:off x="809111" y="19780"/>
        <a:ext cx="2647270" cy="1004257"/>
      </dsp:txXfrm>
    </dsp:sp>
    <dsp:sp modelId="{AFE5642E-029F-466A-B574-74911C77B720}">
      <dsp:nvSpPr>
        <dsp:cNvPr id="0" name=""/>
        <dsp:cNvSpPr/>
      </dsp:nvSpPr>
      <dsp:spPr>
        <a:xfrm>
          <a:off x="321303" y="784504"/>
          <a:ext cx="2998225" cy="2998225"/>
        </a:xfrm>
        <a:custGeom>
          <a:avLst/>
          <a:gdLst/>
          <a:ahLst/>
          <a:cxnLst/>
          <a:rect l="0" t="0" r="0" b="0"/>
          <a:pathLst>
            <a:path>
              <a:moveTo>
                <a:pt x="2415874" y="312990"/>
              </a:moveTo>
              <a:arcTo wR="1499112" hR="1499112" stAng="18462042" swAng="88664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6C83C-7258-47E8-9429-D5EFCE52B908}">
      <dsp:nvSpPr>
        <dsp:cNvPr id="0" name=""/>
        <dsp:cNvSpPr/>
      </dsp:nvSpPr>
      <dsp:spPr>
        <a:xfrm>
          <a:off x="2491896" y="1474656"/>
          <a:ext cx="2273986" cy="1096142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Благодарность и желание ответить тем же</a:t>
          </a:r>
        </a:p>
        <a:p>
          <a:pPr lvl="0" algn="ctr">
            <a:spcBef>
              <a:spcPct val="0"/>
            </a:spcBef>
          </a:pPr>
          <a:endParaRPr lang="ru-RU" sz="1800" b="1" kern="1200" dirty="0"/>
        </a:p>
      </dsp:txBody>
      <dsp:txXfrm>
        <a:off x="2491896" y="1474656"/>
        <a:ext cx="2273986" cy="1096142"/>
      </dsp:txXfrm>
    </dsp:sp>
    <dsp:sp modelId="{AA44E1FB-4F59-4CA5-A61E-FDC182494272}">
      <dsp:nvSpPr>
        <dsp:cNvPr id="0" name=""/>
        <dsp:cNvSpPr/>
      </dsp:nvSpPr>
      <dsp:spPr>
        <a:xfrm>
          <a:off x="316179" y="268081"/>
          <a:ext cx="2998225" cy="2998225"/>
        </a:xfrm>
        <a:custGeom>
          <a:avLst/>
          <a:gdLst/>
          <a:ahLst/>
          <a:cxnLst/>
          <a:rect l="0" t="0" r="0" b="0"/>
          <a:pathLst>
            <a:path>
              <a:moveTo>
                <a:pt x="2689888" y="2409821"/>
              </a:moveTo>
              <a:arcTo wR="1499112" hR="1499112" stAng="2244533" swAng="910934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4EC51-7AC2-4FA3-A750-E593794DB08E}">
      <dsp:nvSpPr>
        <dsp:cNvPr id="0" name=""/>
        <dsp:cNvSpPr/>
      </dsp:nvSpPr>
      <dsp:spPr>
        <a:xfrm>
          <a:off x="828983" y="3032719"/>
          <a:ext cx="2601586" cy="978241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Доброжелательность, помощь и забота  другой стороны</a:t>
          </a:r>
          <a:endParaRPr lang="ru-RU" sz="1800" b="1" kern="1200" dirty="0"/>
        </a:p>
      </dsp:txBody>
      <dsp:txXfrm>
        <a:off x="828983" y="3032719"/>
        <a:ext cx="2601586" cy="978241"/>
      </dsp:txXfrm>
    </dsp:sp>
    <dsp:sp modelId="{E596DE7E-BE1F-48EB-BE3E-9B06086CB26A}">
      <dsp:nvSpPr>
        <dsp:cNvPr id="0" name=""/>
        <dsp:cNvSpPr/>
      </dsp:nvSpPr>
      <dsp:spPr>
        <a:xfrm>
          <a:off x="1051966" y="312341"/>
          <a:ext cx="2998225" cy="2998225"/>
        </a:xfrm>
        <a:custGeom>
          <a:avLst/>
          <a:gdLst/>
          <a:ahLst/>
          <a:cxnLst/>
          <a:rect l="0" t="0" r="0" b="0"/>
          <a:pathLst>
            <a:path>
              <a:moveTo>
                <a:pt x="530801" y="2643539"/>
              </a:moveTo>
              <a:arcTo wR="1499112" hR="1499112" stAng="7814093" swAng="872610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586CC-C0FF-400D-A05A-E07C19D40E71}">
      <dsp:nvSpPr>
        <dsp:cNvPr id="0" name=""/>
        <dsp:cNvSpPr/>
      </dsp:nvSpPr>
      <dsp:spPr>
        <a:xfrm>
          <a:off x="-319985" y="1316731"/>
          <a:ext cx="2008117" cy="125406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Благодарность и желание ответить тем же</a:t>
          </a:r>
          <a:endParaRPr lang="ru-RU" sz="1800" b="1" kern="1200" dirty="0"/>
        </a:p>
      </dsp:txBody>
      <dsp:txXfrm>
        <a:off x="-319985" y="1316731"/>
        <a:ext cx="2008117" cy="1254069"/>
      </dsp:txXfrm>
    </dsp:sp>
    <dsp:sp modelId="{541A2CC9-ED0B-4ACE-A77E-3DB3F19026EC}">
      <dsp:nvSpPr>
        <dsp:cNvPr id="0" name=""/>
        <dsp:cNvSpPr/>
      </dsp:nvSpPr>
      <dsp:spPr>
        <a:xfrm>
          <a:off x="1012764" y="730720"/>
          <a:ext cx="2998225" cy="2998225"/>
        </a:xfrm>
        <a:custGeom>
          <a:avLst/>
          <a:gdLst/>
          <a:ahLst/>
          <a:cxnLst/>
          <a:rect l="0" t="0" r="0" b="0"/>
          <a:pathLst>
            <a:path>
              <a:moveTo>
                <a:pt x="362892" y="521184"/>
              </a:moveTo>
              <a:arcTo wR="1499112" hR="1499112" stAng="13243086" swAng="578058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61529-72A3-4DD0-9CFA-26882A056952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3849C-7F6A-4910-B7F6-E0032CC52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socman.hse.ru/direktor/msg/178374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 </a:t>
            </a:r>
            <a:r>
              <a:rPr lang="ru-RU" sz="1200" dirty="0" smtClean="0"/>
              <a:t>Наш мир построен на удивительных закономерностях, которые нельзя изменить, но можно использовать, чтобы жить лучше, интереснее и открывать новые возможности, которые предоставляет нам планета Земля и наша вселенная!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849C-7F6A-4910-B7F6-E0032CC52A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849C-7F6A-4910-B7F6-E0032CC52AC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B4BA-C448-4A61-80E9-E2CB64B0507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849C-7F6A-4910-B7F6-E0032CC52AC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B4BA-C448-4A61-80E9-E2CB64B0507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849C-7F6A-4910-B7F6-E0032CC52AC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849C-7F6A-4910-B7F6-E0032CC52AC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/>
              <a:t>Таким образом,  зная о принципе обратных связей, можно изменить любую ситуацию к лучшему если:</a:t>
            </a:r>
          </a:p>
          <a:p>
            <a:pPr>
              <a:buNone/>
            </a:pPr>
            <a:r>
              <a:rPr lang="ru-RU" b="0" dirty="0" smtClean="0"/>
              <a:t>Понять  в каком заколдованном круге в данное время мы находимся;</a:t>
            </a:r>
          </a:p>
          <a:p>
            <a:pPr>
              <a:buNone/>
            </a:pPr>
            <a:r>
              <a:rPr lang="ru-RU" b="0" dirty="0" smtClean="0"/>
              <a:t>2. Найти ту точку, где именно мы можем поменять ход событий;</a:t>
            </a:r>
          </a:p>
          <a:p>
            <a:pPr>
              <a:buNone/>
            </a:pPr>
            <a:r>
              <a:rPr lang="ru-RU" b="0" dirty="0" smtClean="0"/>
              <a:t>3. Приложить туда свои усилия</a:t>
            </a:r>
          </a:p>
          <a:p>
            <a:pPr>
              <a:buNone/>
            </a:pPr>
            <a:r>
              <a:rPr lang="ru-RU" b="0" dirty="0" smtClean="0"/>
              <a:t>4. Продолжать и дальше поддерживать позитивные изменения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/>
              <a:t/>
            </a:r>
            <a:br>
              <a:rPr lang="ru-RU" sz="1200" b="0" dirty="0" smtClean="0"/>
            </a:b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849C-7F6A-4910-B7F6-E0032CC52AC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849C-7F6A-4910-B7F6-E0032CC52AC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849C-7F6A-4910-B7F6-E0032CC52AC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/>
          </a:p>
          <a:p>
            <a:endParaRPr lang="ru-RU" b="0" dirty="0" smtClean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B4BA-C448-4A61-80E9-E2CB64B0507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DFAD3-2D35-47B6-B627-E42F9BA16D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3538" indent="-363538" fontAlgn="base">
              <a:spcBef>
                <a:spcPts val="300"/>
              </a:spcBef>
              <a:buFont typeface="+mj-lt"/>
              <a:buNone/>
              <a:tabLst>
                <a:tab pos="536575" algn="l"/>
              </a:tabLst>
            </a:pPr>
            <a:r>
              <a:rPr lang="ru-RU" sz="1200" b="0" dirty="0" smtClean="0">
                <a:solidFill>
                  <a:srgbClr val="7030A0"/>
                </a:solidFill>
              </a:rPr>
              <a:t>Список рекомендуемых книг о синергетике в образовании </a:t>
            </a:r>
            <a:endParaRPr lang="ru-RU" sz="1200" b="0" dirty="0" smtClean="0"/>
          </a:p>
          <a:p>
            <a:pPr marL="363538" indent="-363538" fontAlgn="base">
              <a:spcBef>
                <a:spcPts val="300"/>
              </a:spcBef>
              <a:buFont typeface="+mj-lt"/>
              <a:buAutoNum type="arabicPeriod"/>
              <a:tabLst>
                <a:tab pos="536575" algn="l"/>
              </a:tabLst>
            </a:pPr>
            <a:r>
              <a:rPr lang="ru-RU" sz="1200" b="0" dirty="0" smtClean="0"/>
              <a:t>Буданов В.Г. </a:t>
            </a:r>
            <a:r>
              <a:rPr lang="ru-RU" sz="1200" b="0" dirty="0" smtClean="0">
                <a:solidFill>
                  <a:srgbClr val="8E0000"/>
                </a:solidFill>
              </a:rPr>
              <a:t>Синергетические стратегии в образовании.</a:t>
            </a:r>
            <a:r>
              <a:rPr lang="ru-RU" sz="1200" b="0" dirty="0" smtClean="0"/>
              <a:t> // Синергетика и образование. — М.: РАГС, 1996.</a:t>
            </a:r>
          </a:p>
          <a:p>
            <a:pPr marL="363538" indent="-363538" fontAlgn="base">
              <a:spcBef>
                <a:spcPts val="300"/>
              </a:spcBef>
              <a:buFont typeface="+mj-lt"/>
              <a:buAutoNum type="arabicPeriod"/>
              <a:tabLst>
                <a:tab pos="536575" algn="l"/>
              </a:tabLst>
            </a:pPr>
            <a:r>
              <a:rPr lang="ru-RU" sz="1200" b="0" dirty="0" err="1" smtClean="0"/>
              <a:t>Солодова</a:t>
            </a:r>
            <a:r>
              <a:rPr lang="ru-RU" sz="1200" b="0" dirty="0" smtClean="0"/>
              <a:t> Е.А. </a:t>
            </a:r>
            <a:r>
              <a:rPr lang="ru-RU" sz="1200" b="0" dirty="0" smtClean="0">
                <a:solidFill>
                  <a:srgbClr val="8E0000"/>
                </a:solidFill>
              </a:rPr>
              <a:t>Концепция модернизации высшего образования России на основе синергетического мировоззрения </a:t>
            </a:r>
            <a:r>
              <a:rPr lang="ru-RU" sz="1200" b="0" dirty="0" smtClean="0"/>
              <a:t>// Синергетика образования. — М.: Прогресс-Традиция, 2007. - 592 с. </a:t>
            </a:r>
          </a:p>
          <a:p>
            <a:pPr marL="363538" indent="-363538" fontAlgn="base">
              <a:spcBef>
                <a:spcPts val="300"/>
              </a:spcBef>
              <a:buFont typeface="+mj-lt"/>
              <a:buAutoNum type="arabicPeriod"/>
              <a:tabLst>
                <a:tab pos="536575" algn="l"/>
              </a:tabLst>
            </a:pPr>
            <a:r>
              <a:rPr lang="ru-RU" sz="1200" b="0" dirty="0" smtClean="0">
                <a:ea typeface="Arial Unicode MS" pitchFamily="34" charset="-128"/>
                <a:cs typeface="Arial" pitchFamily="34" charset="0"/>
              </a:rPr>
              <a:t>Алексашина И.Ю. </a:t>
            </a:r>
            <a:r>
              <a:rPr lang="ru-RU" sz="1200" b="0" dirty="0" smtClean="0">
                <a:solidFill>
                  <a:srgbClr val="8E0000"/>
                </a:solidFill>
                <a:ea typeface="Arial Unicode MS" pitchFamily="34" charset="-128"/>
                <a:cs typeface="Arial" pitchFamily="34" charset="0"/>
              </a:rPr>
              <a:t>Новая философия образования: пути и проблемы становления</a:t>
            </a:r>
            <a:r>
              <a:rPr lang="ru-RU" sz="1200" b="0" dirty="0" smtClean="0">
                <a:ea typeface="Arial Unicode MS" pitchFamily="34" charset="-128"/>
                <a:cs typeface="Arial" pitchFamily="34" charset="0"/>
              </a:rPr>
              <a:t>. Электронный журнал «</a:t>
            </a:r>
            <a:r>
              <a:rPr lang="ru-RU" sz="1200" b="0" u="sng" dirty="0" smtClean="0">
                <a:ea typeface="Arial Unicode MS" pitchFamily="34" charset="-128"/>
                <a:cs typeface="Arial" pitchFamily="34" charset="0"/>
              </a:rPr>
              <a:t>Директор школы</a:t>
            </a:r>
            <a:r>
              <a:rPr lang="ru-RU" sz="1200" b="0" dirty="0" smtClean="0">
                <a:ea typeface="Arial Unicode MS" pitchFamily="34" charset="-128"/>
                <a:cs typeface="Arial" pitchFamily="34" charset="0"/>
              </a:rPr>
              <a:t>» - 2001.  № 1. С. 71-74.  </a:t>
            </a:r>
            <a:r>
              <a:rPr lang="ru-RU" sz="1200" b="0" u="sng" dirty="0" smtClean="0">
                <a:ea typeface="Arial Unicode MS" pitchFamily="34" charset="-128"/>
                <a:cs typeface="Arial" pitchFamily="34" charset="0"/>
                <a:hlinkClick r:id="rId3"/>
              </a:rPr>
              <a:t>http://ecsocman.hse.ru/direktor/msg/178374.html</a:t>
            </a:r>
            <a:r>
              <a:rPr lang="ru-RU" sz="1200" b="0" u="sng" dirty="0" smtClean="0"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363538" indent="-363538" fontAlgn="base">
              <a:spcBef>
                <a:spcPts val="300"/>
              </a:spcBef>
              <a:buFont typeface="+mj-lt"/>
              <a:buAutoNum type="arabicPeriod"/>
              <a:tabLst>
                <a:tab pos="536575" algn="l"/>
              </a:tabLst>
            </a:pPr>
            <a:r>
              <a:rPr lang="ru-RU" sz="1200" b="0" dirty="0" smtClean="0"/>
              <a:t>Буданов В.Г. </a:t>
            </a:r>
            <a:r>
              <a:rPr lang="ru-RU" sz="1200" b="0" dirty="0" smtClean="0">
                <a:solidFill>
                  <a:srgbClr val="8E0000"/>
                </a:solidFill>
              </a:rPr>
              <a:t>Методология синергетики в </a:t>
            </a:r>
            <a:r>
              <a:rPr lang="ru-RU" sz="1200" b="0" dirty="0" err="1" smtClean="0">
                <a:solidFill>
                  <a:srgbClr val="8E0000"/>
                </a:solidFill>
              </a:rPr>
              <a:t>постнеклассической</a:t>
            </a:r>
            <a:r>
              <a:rPr lang="ru-RU" sz="1200" b="0" dirty="0" smtClean="0">
                <a:solidFill>
                  <a:srgbClr val="8E0000"/>
                </a:solidFill>
              </a:rPr>
              <a:t> науке и образовании. </a:t>
            </a:r>
            <a:r>
              <a:rPr lang="ru-RU" sz="1200" b="0" dirty="0" smtClean="0"/>
              <a:t>– М.: ЛКИ/ URSS, 2007. — 232 с.</a:t>
            </a:r>
          </a:p>
          <a:p>
            <a:pPr marL="363538" indent="-363538" fontAlgn="base">
              <a:spcBef>
                <a:spcPts val="300"/>
              </a:spcBef>
              <a:buFont typeface="+mj-lt"/>
              <a:buAutoNum type="arabicPeriod"/>
              <a:tabLst>
                <a:tab pos="536575" algn="l"/>
              </a:tabLst>
            </a:pPr>
            <a:r>
              <a:rPr lang="ru-RU" sz="1200" b="0" dirty="0" smtClean="0"/>
              <a:t>Князева Е.Н., Курдюмов С.П. </a:t>
            </a:r>
            <a:r>
              <a:rPr lang="ru-RU" sz="1200" b="0" dirty="0" smtClean="0">
                <a:solidFill>
                  <a:srgbClr val="8E0000"/>
                </a:solidFill>
              </a:rPr>
              <a:t>Основания синергетики. Синергетическое мировидение.</a:t>
            </a:r>
            <a:r>
              <a:rPr lang="ru-RU" sz="1200" b="0" dirty="0" smtClean="0">
                <a:solidFill>
                  <a:srgbClr val="7030A0"/>
                </a:solidFill>
              </a:rPr>
              <a:t> </a:t>
            </a:r>
            <a:r>
              <a:rPr lang="ru-RU" sz="1200" b="0" dirty="0" smtClean="0"/>
              <a:t>– М.: «ЛИБРОКОМ», 2010.</a:t>
            </a:r>
            <a:r>
              <a:rPr lang="ru-RU" sz="1200" b="0" dirty="0" smtClean="0">
                <a:ea typeface="Arial Unicode MS" pitchFamily="34" charset="-128"/>
                <a:cs typeface="Arial" pitchFamily="34" charset="0"/>
              </a:rPr>
              <a:t>  </a:t>
            </a:r>
            <a:endParaRPr lang="ru-RU" sz="1200" b="0" dirty="0" smtClean="0"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EA209-BB3E-41ED-80FF-32ED7932349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DA66D-0B77-4046-9B28-59FDCB8C6C0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849C-7F6A-4910-B7F6-E0032CC52AC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849C-7F6A-4910-B7F6-E0032CC52AC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849C-7F6A-4910-B7F6-E0032CC52AC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200" b="1" dirty="0" smtClean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849C-7F6A-4910-B7F6-E0032CC52AC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9B21F-089A-4D79-8A0A-BFD3A1C0C27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60077-93E0-4D22-806C-D77407700F4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9A55-369B-4F95-914C-F38B55562AE4}" type="datetime1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423-2DB9-43BB-9377-FF26B9F45135}" type="datetime1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DB8E-D630-4072-B1DE-A98332020796}" type="datetime1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9DA1-B519-4460-9763-131CB3E3235A}" type="datetime1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39C3-4E16-459E-851C-013750EB76B0}" type="datetime1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402D-9D94-4922-8B82-A42EF218B06B}" type="datetime1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DE12-78A1-47A0-B8B0-D96F14A4D141}" type="datetime1">
              <a:rPr lang="ru-RU" smtClean="0"/>
              <a:pPr/>
              <a:t>04.10.2014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FE7D-4E8B-4F5F-B6F6-FFC4FA6B5A51}" type="datetime1">
              <a:rPr lang="ru-RU" smtClean="0"/>
              <a:pPr/>
              <a:t>04.10.2014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8D43-2C8E-450C-B02A-699CCFEE2579}" type="datetime1">
              <a:rPr lang="ru-RU" smtClean="0"/>
              <a:pPr/>
              <a:t>04.10.2014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F8EB-94E2-4006-92D0-4820F91C027D}" type="datetime1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BB79-92FA-4B35-8AAB-2350954A99AF}" type="datetime1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2978B-95AF-4160-912E-10DF87EC1E4D}" type="datetime1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0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microsoft.com/office/2007/relationships/diagramDrawing" Target="../diagrams/drawing4.xml"/><Relationship Id="rId4" Type="http://schemas.openxmlformats.org/officeDocument/2006/relationships/image" Target="../media/image31.jpeg"/><Relationship Id="rId9" Type="http://schemas.openxmlformats.org/officeDocument/2006/relationships/diagramColors" Target="../diagrams/colors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11" Type="http://schemas.openxmlformats.org/officeDocument/2006/relationships/diagramColors" Target="../diagrams/colors5.xml"/><Relationship Id="rId5" Type="http://schemas.openxmlformats.org/officeDocument/2006/relationships/image" Target="../media/image39.jpe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38.jpeg"/><Relationship Id="rId9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riz.natm.ru/sistem/sis_01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gif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hyperlink" Target="http://www.bestreferat.ru/images/paper/73/32/4833273.jpeg" TargetMode="External"/><Relationship Id="rId4" Type="http://schemas.openxmlformats.org/officeDocument/2006/relationships/hyperlink" Target="http://specural.com/files/slovar/bol&#1096;aya_sistema1.jpg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7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ru-RU" dirty="0" smtClean="0"/>
              <a:t>Одна из удивительных особенностей нашего мира – </a:t>
            </a:r>
            <a:r>
              <a:rPr lang="ru-RU" b="1" dirty="0" smtClean="0"/>
              <a:t>обратные связи</a:t>
            </a:r>
            <a:r>
              <a:rPr lang="ru-RU" dirty="0" smtClean="0"/>
              <a:t>! </a:t>
            </a:r>
            <a:endParaRPr lang="ru-RU" dirty="0"/>
          </a:p>
        </p:txBody>
      </p:sp>
      <p:pic>
        <p:nvPicPr>
          <p:cNvPr id="4" name="Picture 24" descr="http://cs307403.vk.me/v307403013/1b43/UeYnbvDnMJ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2814772"/>
            <a:ext cx="3681925" cy="35665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2736304"/>
          </a:xfrm>
        </p:spPr>
        <p:txBody>
          <a:bodyPr>
            <a:noAutofit/>
          </a:bodyPr>
          <a:lstStyle/>
          <a:p>
            <a:pPr algn="l"/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800" b="1" dirty="0" smtClean="0">
                <a:solidFill>
                  <a:srgbClr val="7030A0"/>
                </a:solidFill>
              </a:rPr>
              <a:t>Закон обратной связи гласит:  </a:t>
            </a:r>
            <a:r>
              <a:rPr lang="ru-RU" sz="2800" b="1" dirty="0" smtClean="0"/>
              <a:t>без наличия обратной связи между взаимосвязанными и взаимодействующими элементами, частями или системами невозможна организация эффективного управления ими. </a:t>
            </a:r>
            <a:br>
              <a:rPr lang="ru-RU" sz="2800" b="1" dirty="0" smtClean="0"/>
            </a:br>
            <a:r>
              <a:rPr lang="ru-RU" sz="2800" dirty="0" smtClean="0"/>
              <a:t>Действия этого закона  можно отобразить схематически</a:t>
            </a:r>
            <a:r>
              <a:rPr lang="ru-RU" sz="2600" dirty="0" smtClean="0"/>
              <a:t>:</a:t>
            </a:r>
            <a:br>
              <a:rPr lang="ru-RU" sz="2600" dirty="0" smtClean="0"/>
            </a:b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941168"/>
            <a:ext cx="843528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Входная величина </a:t>
            </a:r>
            <a:r>
              <a:rPr lang="ru-RU" sz="2000" b="1" i="1" dirty="0" smtClean="0"/>
              <a:t>r</a:t>
            </a:r>
            <a:r>
              <a:rPr lang="ru-RU" sz="2000" i="1" dirty="0" smtClean="0"/>
              <a:t> </a:t>
            </a:r>
            <a:r>
              <a:rPr lang="ru-RU" sz="2000" dirty="0" smtClean="0"/>
              <a:t>действует на управляемый процесс и  превращается в выходную величину </a:t>
            </a:r>
            <a:r>
              <a:rPr lang="ru-RU" sz="2000" b="1" i="1" dirty="0" smtClean="0"/>
              <a:t>с</a:t>
            </a:r>
            <a:r>
              <a:rPr lang="ru-RU" sz="2000" i="1" dirty="0" smtClean="0"/>
              <a:t>. </a:t>
            </a:r>
            <a:r>
              <a:rPr lang="ru-RU" sz="2000" dirty="0" smtClean="0"/>
              <a:t>Величина </a:t>
            </a:r>
            <a:r>
              <a:rPr lang="ru-RU" sz="2000" b="1" i="1" dirty="0" smtClean="0"/>
              <a:t>с</a:t>
            </a:r>
            <a:r>
              <a:rPr lang="ru-RU" sz="2000" dirty="0" smtClean="0"/>
              <a:t> при помощи канала обратной связи подается на вход, корректирует входную величину </a:t>
            </a:r>
            <a:r>
              <a:rPr lang="ru-RU" sz="2000" b="1" i="1" dirty="0" smtClean="0"/>
              <a:t>r</a:t>
            </a:r>
            <a:r>
              <a:rPr lang="ru-RU" sz="2000" dirty="0" smtClean="0"/>
              <a:t> и в виде управляющего сигнала </a:t>
            </a:r>
            <a:r>
              <a:rPr lang="ru-RU" sz="2000" b="1" i="1" dirty="0" err="1" smtClean="0"/>
              <a:t>m</a:t>
            </a:r>
            <a:r>
              <a:rPr lang="ru-RU" sz="2000" dirty="0" smtClean="0"/>
              <a:t> воздействует, но уже по-новому, на объект. Возникшая таким образом связь образует замкнутый контур.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5" name="Группа 6"/>
          <p:cNvGrpSpPr/>
          <p:nvPr/>
        </p:nvGrpSpPr>
        <p:grpSpPr>
          <a:xfrm>
            <a:off x="2627784" y="2996952"/>
            <a:ext cx="5256584" cy="1764363"/>
            <a:chOff x="2627784" y="2996952"/>
            <a:chExt cx="5256584" cy="1764363"/>
          </a:xfrm>
        </p:grpSpPr>
        <p:pic>
          <p:nvPicPr>
            <p:cNvPr id="1026" name="Picture 2" descr="http://baguzin.ru/wp/wp-content/uploads/2010/12/Обр_связь.bmp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627784" y="2996952"/>
              <a:ext cx="5256584" cy="176436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771800" y="436510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Рис. 1</a:t>
              </a:r>
              <a:endParaRPr lang="ru-RU" b="1" dirty="0"/>
            </a:p>
          </p:txBody>
        </p:sp>
      </p:grp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Информация для учителя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Уравновешивающую обратную связь используем при езде на велосипеде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9040"/>
            <a:ext cx="3491880" cy="27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</a:t>
            </a:r>
          </a:p>
          <a:p>
            <a:pPr>
              <a:buNone/>
            </a:pPr>
            <a:r>
              <a:rPr lang="ru-RU" b="1" dirty="0" smtClean="0"/>
              <a:t>      </a:t>
            </a:r>
            <a:endParaRPr lang="ru-RU" b="1" dirty="0"/>
          </a:p>
        </p:txBody>
      </p:sp>
      <p:pic>
        <p:nvPicPr>
          <p:cNvPr id="6" name="Picture 22" descr="http://img-fotki.yandex.ru/get/6424/155945551.3/0_bd740_ef30a5b4_XL.jpe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7940" y="1844824"/>
            <a:ext cx="4072052" cy="2808312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3635896" y="1988840"/>
          <a:ext cx="50405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Есть другой вид обратной связи – усиливающая</a:t>
            </a:r>
            <a:endParaRPr lang="ru-RU" sz="3600" dirty="0"/>
          </a:p>
        </p:txBody>
      </p:sp>
      <p:pic>
        <p:nvPicPr>
          <p:cNvPr id="4" name="Picture 2" descr="http://www.prorabkubani.ru/media/6d1f7dcb5a232bf176e44d91b9ae74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148064" y="1340768"/>
            <a:ext cx="2265115" cy="2265115"/>
          </a:xfrm>
          <a:prstGeom prst="rect">
            <a:avLst/>
          </a:prstGeom>
          <a:noFill/>
        </p:spPr>
      </p:pic>
      <p:pic>
        <p:nvPicPr>
          <p:cNvPr id="5" name="Picture 12" descr="http://zik.ua/gallery/full/6/3/6349488249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3284984"/>
            <a:ext cx="2919429" cy="1944216"/>
          </a:xfrm>
          <a:prstGeom prst="rect">
            <a:avLst/>
          </a:prstGeom>
          <a:noFill/>
        </p:spPr>
      </p:pic>
      <p:pic>
        <p:nvPicPr>
          <p:cNvPr id="6" name="Picture 6" descr="http://t1.gstatic.com/images?q=tbn:ANd9GcRx-eT8FLNZkp9AoWPHCWTd8dxLdMDFdXuvlqXqAsRG7pfuqlyVDQ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4509120"/>
            <a:ext cx="2847471" cy="213285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99592" y="1340768"/>
            <a:ext cx="3970784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Усиливающая обратная связь по принципу снежного кома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5589240"/>
            <a:ext cx="40427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от нее нелегко будет укрыться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3573016"/>
            <a:ext cx="3419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Который может вызвать снежную лавину</a:t>
            </a:r>
            <a:endParaRPr lang="ru-RU" sz="28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yahooeu.ru/uploads/posts/2011-07/1310850163_dra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4596969"/>
            <a:ext cx="2520280" cy="1965819"/>
          </a:xfrm>
          <a:prstGeom prst="rect">
            <a:avLst/>
          </a:prstGeom>
          <a:noFill/>
        </p:spPr>
      </p:pic>
      <p:pic>
        <p:nvPicPr>
          <p:cNvPr id="5" name="Picture 12" descr="http://frame7.loadup.ru/ae/75/1499130.7.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1623982"/>
            <a:ext cx="2664296" cy="19982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45624" cy="16561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Усиливающая обратная связь усиливает в отношениях любые (и хорошие, и плохие) изменения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  <p:pic>
        <p:nvPicPr>
          <p:cNvPr id="13" name="Picture 4" descr="http://woman-project.com/uploads/1352930400/4713129153803c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4293096"/>
            <a:ext cx="2232248" cy="2232248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/>
        </p:nvGraphicFramePr>
        <p:xfrm>
          <a:off x="2483768" y="2132856"/>
          <a:ext cx="439248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" name="Рисунок 8" descr="http://kita.com.ua/uploads/tiny_mce/loadimg/th_6e7202cadade3fab93e814f7f80adf05.jpg?hash=653"/>
          <p:cNvPicPr/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11560" y="2060848"/>
            <a:ext cx="2707114" cy="15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11"/>
          <p:cNvSpPr txBox="1">
            <a:spLocks/>
          </p:cNvSpPr>
          <p:nvPr/>
        </p:nvSpPr>
        <p:spPr>
          <a:xfrm rot="16200000">
            <a:off x="-1404664" y="2276873"/>
            <a:ext cx="3600401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СОЦИАЛЬНЫЕ   ОТНОШЕНИЯ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11"/>
          <p:cNvSpPr txBox="1">
            <a:spLocks/>
          </p:cNvSpPr>
          <p:nvPr/>
        </p:nvSpPr>
        <p:spPr>
          <a:xfrm rot="16200000">
            <a:off x="-1404665" y="2276873"/>
            <a:ext cx="3600401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СОЦИАЛЬНЫЕ   ОТНОШЕНИЯ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060848"/>
            <a:ext cx="40324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http://caricatura.ru/parad/korsun/pic/18965.jp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4644008" y="1844824"/>
            <a:ext cx="4032448" cy="3816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652120" cy="164219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7030A0"/>
                </a:solidFill>
              </a:rPr>
              <a:t>Как улучшить  уже испорченные отношения?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5733256"/>
            <a:ext cx="5400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Стоит одному изменить свое поведение к лучшему – и … порочный круг будет разорван.</a:t>
            </a:r>
            <a:endParaRPr lang="ru-RU" sz="2000" b="1" dirty="0"/>
          </a:p>
        </p:txBody>
      </p:sp>
      <p:pic>
        <p:nvPicPr>
          <p:cNvPr id="16" name="Picture 22" descr="http://www.sunhome.ru/UsersGallery/Cards/s_dnem_soglasiya_i_primireniy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332656"/>
            <a:ext cx="2537562" cy="1441797"/>
          </a:xfrm>
          <a:prstGeom prst="rect">
            <a:avLst/>
          </a:prstGeom>
          <a:noFill/>
          <a:ln w="31750" cmpd="tri">
            <a:solidFill>
              <a:srgbClr val="7030A0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946448" cy="340147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33569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49411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2060848"/>
            <a:ext cx="41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407707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Понять и простить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58052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7" name="Нижний колонтитул 11"/>
          <p:cNvSpPr txBox="1">
            <a:spLocks/>
          </p:cNvSpPr>
          <p:nvPr/>
        </p:nvSpPr>
        <p:spPr>
          <a:xfrm rot="16200000">
            <a:off x="-1476673" y="2060849"/>
            <a:ext cx="3600401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СОЦИАЛЬНЫЕ   ОТНОШЕНИЯ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6" descr="http://bugachevskaya.ru/wp-content/uploads/2012/04/65414468_1693054-300x1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764704"/>
            <a:ext cx="2808312" cy="1897509"/>
          </a:xfrm>
          <a:prstGeom prst="rect">
            <a:avLst/>
          </a:prstGeom>
          <a:noFill/>
          <a:ln w="31750" cmpd="tri">
            <a:solidFill>
              <a:srgbClr val="7030A0"/>
            </a:solidFill>
          </a:ln>
        </p:spPr>
      </p:pic>
      <p:pic>
        <p:nvPicPr>
          <p:cNvPr id="8" name="Picture 4" descr="http://ser-vek.ru/wp-content/uploads/2012/03/index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2060848"/>
            <a:ext cx="2432652" cy="1617501"/>
          </a:xfrm>
          <a:prstGeom prst="rect">
            <a:avLst/>
          </a:prstGeom>
          <a:noFill/>
        </p:spPr>
      </p:pic>
      <p:pic>
        <p:nvPicPr>
          <p:cNvPr id="7" name="Picture 18" descr="http://cs306315.userapi.com/v306315973/5d39/7jKvHgG3HB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20272" y="4365105"/>
            <a:ext cx="1696786" cy="2304255"/>
          </a:xfrm>
          <a:prstGeom prst="rect">
            <a:avLst/>
          </a:prstGeom>
          <a:noFill/>
          <a:ln w="31750" cmpd="tri">
            <a:solidFill>
              <a:srgbClr val="7030A0"/>
            </a:solidFill>
          </a:ln>
        </p:spPr>
      </p:pic>
      <p:pic>
        <p:nvPicPr>
          <p:cNvPr id="6" name="Picture 6" descr="http://www.anekrasov-centr.ru/sites/default/files/u1/kid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44208" y="2348880"/>
            <a:ext cx="1975299" cy="1871350"/>
          </a:xfrm>
          <a:prstGeom prst="rect">
            <a:avLst/>
          </a:prstGeom>
          <a:noFill/>
          <a:ln w="31750" cmpd="tri">
            <a:solidFill>
              <a:srgbClr val="7030A0"/>
            </a:solidFill>
          </a:ln>
        </p:spPr>
      </p:pic>
      <p:pic>
        <p:nvPicPr>
          <p:cNvPr id="5" name="Picture 12" descr="http://www.svadbann.ru/uploads/images/5/d/f/4/5/a9ffe3cc5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1520" y="4509120"/>
            <a:ext cx="2065412" cy="2065412"/>
          </a:xfrm>
          <a:prstGeom prst="rect">
            <a:avLst/>
          </a:prstGeom>
          <a:noFill/>
          <a:ln w="31750" cmpd="tri">
            <a:solidFill>
              <a:srgbClr val="7030A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5087416" cy="14401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Усиливающая обратная связь может создавать ВОЛШЕБНЫЙ круг</a:t>
            </a:r>
            <a:endParaRPr lang="ru-RU" sz="36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267744" y="2564904"/>
          <a:ext cx="439248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1" name="Нижний колонтитул 11"/>
          <p:cNvSpPr txBox="1">
            <a:spLocks/>
          </p:cNvSpPr>
          <p:nvPr/>
        </p:nvSpPr>
        <p:spPr>
          <a:xfrm rot="16200000">
            <a:off x="-1368661" y="1736811"/>
            <a:ext cx="3456387" cy="36004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ОТНОШЕНИЯ С  БЛИЗКИМИ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6" name="Picture 16" descr="http://larmeemexicaine.20minutes-blogs.fr/media/02/02/11172872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4869160"/>
            <a:ext cx="2376264" cy="1587345"/>
          </a:xfrm>
          <a:prstGeom prst="rect">
            <a:avLst/>
          </a:prstGeom>
          <a:noFill/>
        </p:spPr>
      </p:pic>
      <p:pic>
        <p:nvPicPr>
          <p:cNvPr id="30732" name="Picture 12" descr="http://pmarcor.com/wp-content/uploads/2011/01/ComputerCat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260648"/>
            <a:ext cx="1800200" cy="1933548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1988840"/>
            <a:ext cx="4032448" cy="338437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4824536" cy="10129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Как обратная связь поможет  </a:t>
            </a:r>
            <a:r>
              <a:rPr lang="ru-RU" sz="3600" b="1" dirty="0" smtClean="0">
                <a:solidFill>
                  <a:srgbClr val="7030A0"/>
                </a:solidFill>
              </a:rPr>
              <a:t>усилить движение к собственному успеху?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000" b="1" dirty="0">
              <a:solidFill>
                <a:srgbClr val="7030A0"/>
              </a:solidFill>
            </a:endParaRPr>
          </a:p>
        </p:txBody>
      </p:sp>
      <p:pic>
        <p:nvPicPr>
          <p:cNvPr id="30740" name="Picture 20" descr="http://avtor.kljaksa.ru/wp-content/uploads/2012/12/%D0%B4%D0%B2%D0%BE%D0%B5%D1%87%D0%BD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5856" y="4941168"/>
            <a:ext cx="2163970" cy="1614656"/>
          </a:xfrm>
          <a:prstGeom prst="rect">
            <a:avLst/>
          </a:prstGeom>
          <a:noFill/>
        </p:spPr>
      </p:pic>
      <p:pic>
        <p:nvPicPr>
          <p:cNvPr id="30744" name="Picture 24" descr="https://encrypted-tbn3.gstatic.com/images?q=tbn:ANd9GcRdzRqE1GAPm8e07C8p1AnlFfouEJSsskGD3qkeMARZ22qRB0TS1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06305" y="2132856"/>
            <a:ext cx="1864868" cy="1993777"/>
          </a:xfrm>
          <a:prstGeom prst="rect">
            <a:avLst/>
          </a:prstGeom>
          <a:noFill/>
        </p:spPr>
      </p:pic>
      <p:pic>
        <p:nvPicPr>
          <p:cNvPr id="30726" name="Picture 6" descr="http://bm.img.com.ua/berlin/storage/finance/300x200/4/2f/dda56bc8ad0d44d677347f17752362f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43608" y="2132856"/>
            <a:ext cx="2245432" cy="1496955"/>
          </a:xfrm>
          <a:prstGeom prst="rect">
            <a:avLst/>
          </a:prstGeom>
          <a:noFill/>
        </p:spPr>
      </p:pic>
      <p:pic>
        <p:nvPicPr>
          <p:cNvPr id="30728" name="Picture 8" descr="http://www.lastrada.by/images/157_ucheba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35768" y="3861048"/>
            <a:ext cx="1742155" cy="1872208"/>
          </a:xfrm>
          <a:prstGeom prst="flowChartMagneticTape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76256" y="3933056"/>
            <a:ext cx="2088232" cy="6155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sz="1600" b="1" dirty="0" smtClean="0">
                <a:solidFill>
                  <a:srgbClr val="FF0000"/>
                </a:solidFill>
              </a:rPr>
              <a:t>Подумай, все ли сделал как надо!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139952" y="3645025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458112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47864" y="256490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67944" y="191683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84168" y="242088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3789040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Понимание </a:t>
            </a:r>
            <a:r>
              <a:rPr lang="ru-RU" sz="2000" b="1" dirty="0" smtClean="0"/>
              <a:t> своей главной цели </a:t>
            </a:r>
            <a:r>
              <a:rPr lang="ru-RU" sz="2000" b="1" dirty="0" smtClean="0"/>
              <a:t>и разницы между желаемым и действительным играет роль хорошей усиливающей обратной связи.  </a:t>
            </a:r>
            <a:endParaRPr lang="ru-RU" sz="2000" b="1" dirty="0"/>
          </a:p>
        </p:txBody>
      </p:sp>
      <p:sp>
        <p:nvSpPr>
          <p:cNvPr id="21" name="Нижний колонтитул 11"/>
          <p:cNvSpPr txBox="1">
            <a:spLocks/>
          </p:cNvSpPr>
          <p:nvPr/>
        </p:nvSpPr>
        <p:spPr>
          <a:xfrm rot="16200000">
            <a:off x="-1080628" y="1808820"/>
            <a:ext cx="309634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ЛИЧНЫЕ   ДОСТИЖЕНИЯ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>
                <a:solidFill>
                  <a:srgbClr val="7030A0"/>
                </a:solidFill>
              </a:rPr>
              <a:t>Любая зависимость – это работа усиливающей обратной связи. </a:t>
            </a:r>
            <a:endParaRPr lang="ru-RU" sz="3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268760"/>
            <a:ext cx="38884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0800000" flipV="1">
            <a:off x="323528" y="4787280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Привыкание к списыванию домашних заданий,  плохому настроению, сигаретам, спиртному, наркотикам – это результат усиливающей обратной связи.       </a:t>
            </a:r>
          </a:p>
          <a:p>
            <a:pPr algn="ctr"/>
            <a:r>
              <a:rPr lang="ru-RU" sz="2000" b="1" dirty="0" smtClean="0"/>
              <a:t>ЛУЧШЕ НЕ НАЧИНАТЬ!</a:t>
            </a:r>
          </a:p>
        </p:txBody>
      </p:sp>
      <p:pic>
        <p:nvPicPr>
          <p:cNvPr id="12" name="Picture 14" descr="http://zhvakolyuk.com/wp-content/uploads/2012/08/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908720"/>
            <a:ext cx="2930978" cy="2872359"/>
          </a:xfrm>
          <a:prstGeom prst="rect">
            <a:avLst/>
          </a:prstGeom>
          <a:noFill/>
        </p:spPr>
      </p:pic>
      <p:pic>
        <p:nvPicPr>
          <p:cNvPr id="11" name="Picture 8" descr="http://prived.net/wp-content/uploads/2012/02/prikoli-kureni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3501008"/>
            <a:ext cx="3482166" cy="308796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" name="Нижний колонтитул 11"/>
          <p:cNvSpPr txBox="1">
            <a:spLocks/>
          </p:cNvSpPr>
          <p:nvPr/>
        </p:nvSpPr>
        <p:spPr>
          <a:xfrm rot="16200000">
            <a:off x="-1368660" y="2672915"/>
            <a:ext cx="3528393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ОТНОШЕНИЕ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К  СЕБЕ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Зная как работает механизм обратных связей, мы можем найти ответы на многие глобальные вопросы современности.</a:t>
            </a:r>
            <a:endParaRPr 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916832"/>
            <a:ext cx="6912768" cy="39604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Мы сможем понять почему:</a:t>
            </a:r>
            <a:endParaRPr lang="ru-RU" sz="51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4000" b="1" dirty="0" smtClean="0"/>
              <a:t>чем </a:t>
            </a:r>
            <a:r>
              <a:rPr lang="ru-RU" sz="4000" b="1" dirty="0" smtClean="0"/>
              <a:t>больше выпускается машин, тем меньше скорость передвижения в городе;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/>
              <a:t>чем больше заводов выпускающих товары для облегчения нашей жизни, тем хуже экология, которая ее затрудняет;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/>
              <a:t>чем больше пьем лекарств, тем меньше они нам помогают;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/>
              <a:t>чем больше </a:t>
            </a:r>
            <a:r>
              <a:rPr lang="ru-RU" sz="4000" b="1" dirty="0" smtClean="0"/>
              <a:t>не хотим понять других, </a:t>
            </a:r>
            <a:r>
              <a:rPr lang="ru-RU" sz="4000" b="1" dirty="0" smtClean="0"/>
              <a:t>тем сильнее другие </a:t>
            </a:r>
            <a:r>
              <a:rPr lang="ru-RU" sz="4000" b="1" dirty="0" smtClean="0"/>
              <a:t>не хотят понимать нас.  </a:t>
            </a:r>
            <a:endParaRPr lang="ru-RU" sz="40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5" name="Рисунок 4" descr="http://www.dxb.ru/images/de/23/12_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132856"/>
            <a:ext cx="1567061" cy="1584176"/>
          </a:xfrm>
          <a:prstGeom prst="rect">
            <a:avLst/>
          </a:prstGeom>
          <a:noFill/>
          <a:ln w="31750">
            <a:solidFill>
              <a:srgbClr val="7030A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7" name="Рисунок 6" descr="http://www.mk.ru/upload/iblock_mk/475/90/05/ad/DETAIL_PICTURE_737748_6759900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861048"/>
            <a:ext cx="1585342" cy="1610653"/>
          </a:xfrm>
          <a:prstGeom prst="rect">
            <a:avLst/>
          </a:prstGeom>
          <a:noFill/>
          <a:ln w="31750">
            <a:solidFill>
              <a:srgbClr val="7030A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8" name="TextBox 7"/>
          <p:cNvSpPr txBox="1"/>
          <p:nvPr/>
        </p:nvSpPr>
        <p:spPr>
          <a:xfrm>
            <a:off x="539552" y="58052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Понимая, как и почему возникают проблемы, мы сможем решать и даже не допускать их.</a:t>
            </a:r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4896544" cy="92211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Заключение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8965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i="1" dirty="0" smtClean="0">
                <a:solidFill>
                  <a:srgbClr val="7030A0"/>
                </a:solidFill>
              </a:rPr>
              <a:t>      </a:t>
            </a:r>
            <a:r>
              <a:rPr lang="ru-RU" b="1" dirty="0" smtClean="0"/>
              <a:t>Что же следует знать, чтобы управлять своей жизнью?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3000" b="1" dirty="0" smtClean="0"/>
              <a:t>Мир – это большой  организм, состоящий из множества частей, а человек –  лишь одна из них.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3000" b="1" dirty="0" smtClean="0"/>
              <a:t>Ни одна часть мира не может измениться без того, чтобы не изменились другие ее части.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3000" b="1" dirty="0" smtClean="0"/>
              <a:t>Обратные связи – это зеркала, отражающие наше поведение.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3000" b="1" dirty="0" smtClean="0"/>
              <a:t> Управлять окружающим миром эффективнее </a:t>
            </a:r>
            <a:r>
              <a:rPr lang="ru-RU" sz="3000" b="1" dirty="0" smtClean="0"/>
              <a:t>всего, научившись управлять </a:t>
            </a:r>
            <a:r>
              <a:rPr lang="ru-RU" sz="3000" b="1" dirty="0" smtClean="0"/>
              <a:t>своим </a:t>
            </a:r>
            <a:r>
              <a:rPr lang="ru-RU" sz="3000" b="1" dirty="0" smtClean="0"/>
              <a:t>поведением, мыслями, чувствами.</a:t>
            </a:r>
            <a:endParaRPr lang="ru-RU" sz="3000" b="1" dirty="0" smtClean="0"/>
          </a:p>
          <a:p>
            <a:pPr marL="514350" indent="-514350">
              <a:buAutoNum type="arabicPeriod"/>
            </a:pPr>
            <a:endParaRPr lang="ru-RU" b="1" i="1" dirty="0" smtClean="0"/>
          </a:p>
          <a:p>
            <a:pPr marL="514350" indent="-514350">
              <a:buAutoNum type="arabicPeriod"/>
            </a:pPr>
            <a:endParaRPr lang="ru-RU" b="1" i="1" dirty="0" smtClean="0"/>
          </a:p>
          <a:p>
            <a:pPr marL="514350" indent="-514350">
              <a:buAutoNum type="arabicPeriod"/>
            </a:pPr>
            <a:endParaRPr lang="ru-RU" b="1" i="1" dirty="0" smtClean="0"/>
          </a:p>
          <a:p>
            <a:endParaRPr lang="ru-RU" b="1" i="1" dirty="0" smtClean="0"/>
          </a:p>
          <a:p>
            <a:endParaRPr lang="ru-RU" dirty="0"/>
          </a:p>
        </p:txBody>
      </p:sp>
      <p:pic>
        <p:nvPicPr>
          <p:cNvPr id="4" name="Picture 2" descr="http://www.profi-forex.org/system/news/A14-7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260648"/>
            <a:ext cx="1226773" cy="12961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056784" cy="2232248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7030A0"/>
                </a:solidFill>
              </a:rPr>
              <a:t/>
            </a:r>
            <a:br>
              <a:rPr lang="ru-RU" sz="2500" b="1" dirty="0" smtClean="0">
                <a:solidFill>
                  <a:srgbClr val="7030A0"/>
                </a:solidFill>
              </a:rPr>
            </a:br>
            <a:r>
              <a:rPr lang="ru-RU" sz="2600" b="1" dirty="0" smtClean="0">
                <a:solidFill>
                  <a:srgbClr val="7030A0"/>
                </a:solidFill>
                <a:latin typeface="+mn-lt"/>
              </a:rPr>
              <a:t>Возможно ли у современного человека такое же видение мира, как у героя фильма «Сказка странствий», считающего что планета Земля – это живая система, которая устроена по тому же принципу что и человеческий организм? </a:t>
            </a:r>
            <a:r>
              <a:rPr lang="ru-RU" sz="2500" b="1" dirty="0" smtClean="0">
                <a:solidFill>
                  <a:srgbClr val="7030A0"/>
                </a:solidFill>
              </a:rPr>
              <a:t/>
            </a:r>
            <a:br>
              <a:rPr lang="ru-RU" sz="2500" b="1" dirty="0" smtClean="0">
                <a:solidFill>
                  <a:srgbClr val="7030A0"/>
                </a:solidFill>
              </a:rPr>
            </a:br>
            <a:endParaRPr lang="ru-RU" sz="2500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179512" y="188640"/>
            <a:ext cx="1764197" cy="209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2420888"/>
            <a:ext cx="4680520" cy="2952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/>
              <a:t>Возможно! Современные ученые считают, что </a:t>
            </a:r>
            <a:r>
              <a:rPr lang="ru-RU" sz="2200" b="1" i="1" dirty="0" smtClean="0">
                <a:solidFill>
                  <a:srgbClr val="7030A0"/>
                </a:solidFill>
              </a:rPr>
              <a:t>мир – это</a:t>
            </a:r>
            <a:r>
              <a:rPr lang="ru-RU" sz="2200" b="1" dirty="0" smtClean="0"/>
              <a:t> </a:t>
            </a:r>
            <a:r>
              <a:rPr lang="ru-RU" sz="2200" b="1" i="1" dirty="0" smtClean="0">
                <a:solidFill>
                  <a:srgbClr val="7030A0"/>
                </a:solidFill>
              </a:rPr>
              <a:t>живая глобальная система, </a:t>
            </a:r>
            <a:r>
              <a:rPr lang="ru-RU" sz="2200" b="1" dirty="0" smtClean="0"/>
              <a:t>состоящая из множества систем самых разных видов, размеров и сложностей, постоянно взаимодействующих между собой.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2420888"/>
            <a:ext cx="403598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508518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Область науки, изучающая принципы взаимодействия и законы развития различных систем называется </a:t>
            </a:r>
            <a:r>
              <a:rPr lang="ru-RU" sz="2400" b="1" i="1" dirty="0" smtClean="0">
                <a:solidFill>
                  <a:srgbClr val="7030A0"/>
                </a:solidFill>
              </a:rPr>
              <a:t>синергетика</a:t>
            </a:r>
            <a:r>
              <a:rPr lang="ru-RU" sz="2400" b="1" dirty="0" smtClean="0"/>
              <a:t> (от греч. </a:t>
            </a:r>
            <a:r>
              <a:rPr lang="el-GR" sz="2400" b="1" dirty="0" smtClean="0"/>
              <a:t>συνεργία</a:t>
            </a:r>
            <a:r>
              <a:rPr lang="ru-RU" sz="2400" b="1" dirty="0" smtClean="0"/>
              <a:t>: – </a:t>
            </a:r>
            <a:r>
              <a:rPr lang="el-GR" sz="2400" b="1" dirty="0" smtClean="0"/>
              <a:t>σύν</a:t>
            </a:r>
            <a:r>
              <a:rPr lang="ru-RU" sz="2400" b="1" dirty="0" smtClean="0"/>
              <a:t> – вместе и </a:t>
            </a:r>
            <a:r>
              <a:rPr lang="el-GR" sz="2400" b="1" dirty="0" smtClean="0"/>
              <a:t>ἔργον</a:t>
            </a:r>
            <a:r>
              <a:rPr lang="ru-RU" sz="2400" b="1" dirty="0" smtClean="0"/>
              <a:t> – дело, труд, работа).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Список научно-популярных книг и учебников для знакомства с основами синергетики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472608"/>
          </a:xfrm>
        </p:spPr>
        <p:txBody>
          <a:bodyPr>
            <a:normAutofit fontScale="62500" lnSpcReduction="20000"/>
          </a:bodyPr>
          <a:lstStyle/>
          <a:p>
            <a:pPr marL="354013" indent="-354013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  <a:tabLst>
                <a:tab pos="269875" algn="l"/>
              </a:tabLst>
            </a:pPr>
            <a:r>
              <a:rPr lang="ru-RU" sz="3500" b="1" dirty="0" smtClean="0">
                <a:ea typeface="MS Mincho" pitchFamily="49" charset="-128"/>
                <a:cs typeface="Arial" pitchFamily="34" charset="0"/>
              </a:rPr>
              <a:t>Капра Ф. «</a:t>
            </a:r>
            <a:r>
              <a:rPr lang="ru-RU" sz="3500" b="1" dirty="0" smtClean="0">
                <a:solidFill>
                  <a:srgbClr val="8E0000"/>
                </a:solidFill>
                <a:ea typeface="MS Mincho" pitchFamily="49" charset="-128"/>
                <a:cs typeface="Arial" pitchFamily="34" charset="0"/>
              </a:rPr>
              <a:t>Паутина жизни». Новое научное понимание живых систем. </a:t>
            </a:r>
            <a:r>
              <a:rPr lang="ru-RU" sz="3500" b="1" dirty="0" smtClean="0"/>
              <a:t>М.: ИД «София», 2003.</a:t>
            </a:r>
          </a:p>
          <a:p>
            <a:pPr marL="354013" indent="-354013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  <a:tabLst>
                <a:tab pos="269875" algn="l"/>
              </a:tabLst>
            </a:pPr>
            <a:r>
              <a:rPr lang="ru-RU" sz="3500" b="1" dirty="0" err="1" smtClean="0"/>
              <a:t>Хакен</a:t>
            </a:r>
            <a:r>
              <a:rPr lang="ru-RU" sz="3500" b="1" dirty="0" smtClean="0"/>
              <a:t> </a:t>
            </a:r>
            <a:r>
              <a:rPr lang="ru-RU" sz="3500" b="1" dirty="0" smtClean="0"/>
              <a:t>Г. Тайны природы. </a:t>
            </a:r>
            <a:r>
              <a:rPr lang="ru-RU" sz="3500" b="1" dirty="0" smtClean="0">
                <a:solidFill>
                  <a:srgbClr val="8E0000"/>
                </a:solidFill>
              </a:rPr>
              <a:t>Синергетика: учение о взаимодействии</a:t>
            </a:r>
            <a:r>
              <a:rPr lang="ru-RU" sz="3500" b="1" dirty="0" smtClean="0"/>
              <a:t>. — Москва-Ижевск: Институт компьютерных исследований, 2003, - 320 стр.</a:t>
            </a:r>
          </a:p>
          <a:p>
            <a:pPr marL="354013" indent="-354013" fontAlgn="base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  <a:tabLst>
                <a:tab pos="269875" algn="l"/>
              </a:tabLst>
            </a:pPr>
            <a:r>
              <a:rPr lang="ru-RU" sz="3500" b="1" dirty="0" smtClean="0">
                <a:cs typeface="Arial" pitchFamily="34" charset="0"/>
              </a:rPr>
              <a:t>Рузавин Г.И.  </a:t>
            </a:r>
            <a:r>
              <a:rPr lang="ru-RU" sz="3500" b="1" dirty="0" smtClean="0">
                <a:solidFill>
                  <a:srgbClr val="8E0000"/>
                </a:solidFill>
                <a:ea typeface="MS Mincho" pitchFamily="49" charset="-128"/>
                <a:cs typeface="Arial" pitchFamily="34" charset="0"/>
              </a:rPr>
              <a:t>Учебник для вузов. «Концепции современного естествознания</a:t>
            </a:r>
            <a:r>
              <a:rPr lang="ru-RU" sz="3500" b="1" dirty="0" smtClean="0">
                <a:ea typeface="MS Mincho" pitchFamily="49" charset="-128"/>
                <a:cs typeface="Arial" pitchFamily="34" charset="0"/>
              </a:rPr>
              <a:t>». М.: 2006. </a:t>
            </a:r>
          </a:p>
          <a:p>
            <a:pPr marL="354013" indent="-354013" fontAlgn="base">
              <a:spcBef>
                <a:spcPts val="300"/>
              </a:spcBef>
              <a:buFont typeface="+mj-lt"/>
              <a:buAutoNum type="arabicPeriod"/>
              <a:tabLst>
                <a:tab pos="269875" algn="l"/>
              </a:tabLst>
            </a:pPr>
            <a:r>
              <a:rPr lang="ru-RU" sz="3500" b="1" dirty="0" smtClean="0"/>
              <a:t>И. Ю. Алексашина. </a:t>
            </a:r>
            <a:r>
              <a:rPr lang="ru-RU" sz="3500" b="1" dirty="0" smtClean="0">
                <a:solidFill>
                  <a:srgbClr val="8E0000"/>
                </a:solidFill>
              </a:rPr>
              <a:t>Естествознание (5, 10, 11 </a:t>
            </a:r>
            <a:r>
              <a:rPr lang="ru-RU" sz="3500" b="1" dirty="0" err="1" smtClean="0">
                <a:solidFill>
                  <a:srgbClr val="8E0000"/>
                </a:solidFill>
              </a:rPr>
              <a:t>кл</a:t>
            </a:r>
            <a:r>
              <a:rPr lang="ru-RU" sz="3500" b="1" dirty="0" smtClean="0">
                <a:solidFill>
                  <a:srgbClr val="8E0000"/>
                </a:solidFill>
              </a:rPr>
              <a:t>.). Учебник для общеобразовательных учреждений </a:t>
            </a:r>
            <a:r>
              <a:rPr lang="ru-RU" sz="3500" b="1" dirty="0" smtClean="0"/>
              <a:t>М.: «Просвещение» - 2008. – 270 с. </a:t>
            </a:r>
          </a:p>
          <a:p>
            <a:pPr marL="354013" indent="-354013" fontAlgn="base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  <a:tabLst>
                <a:tab pos="269875" algn="l"/>
              </a:tabLst>
            </a:pPr>
            <a:r>
              <a:rPr lang="ru-RU" sz="3500" b="1" dirty="0" smtClean="0"/>
              <a:t>Сайт «</a:t>
            </a:r>
            <a:r>
              <a:rPr lang="ru-RU" sz="3500" b="1" dirty="0" smtClean="0">
                <a:solidFill>
                  <a:srgbClr val="8E0000"/>
                </a:solidFill>
              </a:rPr>
              <a:t>Школа ТРИЗ» - Развитие системного мышления.</a:t>
            </a:r>
            <a:r>
              <a:rPr lang="ru-RU" sz="3500" b="1" dirty="0" smtClean="0"/>
              <a:t> </a:t>
            </a:r>
            <a:r>
              <a:rPr lang="ru-RU" sz="3500" b="1" i="1" u="sng" dirty="0" smtClean="0">
                <a:hlinkClick r:id="rId3"/>
              </a:rPr>
              <a:t>http://triz.natm.ru/sistem/sis_01.htm</a:t>
            </a:r>
            <a:r>
              <a:rPr lang="ru-RU" sz="3500" b="1" i="1" dirty="0" smtClean="0"/>
              <a:t> </a:t>
            </a:r>
          </a:p>
          <a:p>
            <a:pPr marL="354013" indent="-354013" fontAlgn="base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  <a:tabLst>
                <a:tab pos="269875" algn="l"/>
              </a:tabLst>
            </a:pPr>
            <a:r>
              <a:rPr lang="ru-RU" sz="3500" b="1" dirty="0" smtClean="0">
                <a:ea typeface="MS Mincho" pitchFamily="49" charset="-128"/>
                <a:cs typeface="Arial" pitchFamily="34" charset="0"/>
              </a:rPr>
              <a:t>Дж. О*Коннор «</a:t>
            </a:r>
            <a:r>
              <a:rPr lang="ru-RU" sz="3500" b="1" dirty="0" smtClean="0">
                <a:solidFill>
                  <a:srgbClr val="8E0000"/>
                </a:solidFill>
                <a:ea typeface="MS Mincho" pitchFamily="49" charset="-128"/>
                <a:cs typeface="Arial" pitchFamily="34" charset="0"/>
              </a:rPr>
              <a:t>Искусство системного мышления</a:t>
            </a:r>
            <a:r>
              <a:rPr lang="ru-RU" sz="3500" b="1" dirty="0" smtClean="0">
                <a:ea typeface="MS Mincho" pitchFamily="49" charset="-128"/>
                <a:cs typeface="Arial" pitchFamily="34" charset="0"/>
              </a:rPr>
              <a:t>». –  М.:  </a:t>
            </a:r>
            <a:r>
              <a:rPr lang="ru-RU" sz="3500" b="1" dirty="0" err="1" smtClean="0">
                <a:ea typeface="MS Mincho" pitchFamily="49" charset="-128"/>
                <a:cs typeface="Arial" pitchFamily="34" charset="0"/>
              </a:rPr>
              <a:t>Альпина</a:t>
            </a:r>
            <a:r>
              <a:rPr lang="ru-RU" sz="3500" b="1" dirty="0" smtClean="0">
                <a:ea typeface="MS Mincho" pitchFamily="49" charset="-128"/>
                <a:cs typeface="Arial" pitchFamily="34" charset="0"/>
              </a:rPr>
              <a:t>. 2006. – 256 с.</a:t>
            </a:r>
          </a:p>
          <a:p>
            <a:pPr marL="354013" indent="-354013" fontAlgn="base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  <a:tabLst>
                <a:tab pos="269875" algn="l"/>
              </a:tabLst>
            </a:pPr>
            <a:r>
              <a:rPr lang="ru-RU" sz="3500" b="1" dirty="0" smtClean="0">
                <a:ea typeface="MS Mincho" pitchFamily="49" charset="-128"/>
                <a:cs typeface="Arial" pitchFamily="34" charset="0"/>
              </a:rPr>
              <a:t>Д. Медоуз. «</a:t>
            </a:r>
            <a:r>
              <a:rPr lang="ru-RU" sz="3500" b="1" dirty="0" smtClean="0">
                <a:solidFill>
                  <a:srgbClr val="8E0000"/>
                </a:solidFill>
                <a:ea typeface="MS Mincho" pitchFamily="49" charset="-128"/>
                <a:cs typeface="Arial" pitchFamily="34" charset="0"/>
              </a:rPr>
              <a:t>Азбука системного мышления</a:t>
            </a:r>
            <a:r>
              <a:rPr lang="ru-RU" sz="3500" b="1" dirty="0" smtClean="0">
                <a:ea typeface="MS Mincho" pitchFamily="49" charset="-128"/>
                <a:cs typeface="Arial" pitchFamily="34" charset="0"/>
              </a:rPr>
              <a:t>». </a:t>
            </a:r>
            <a:r>
              <a:rPr lang="ru-RU" sz="3500" b="1" dirty="0" smtClean="0"/>
              <a:t>— 2-е изд.— М. : БИНОМ. 2011, — 343 с.</a:t>
            </a:r>
            <a:endParaRPr lang="ru-RU" sz="3500" b="1" dirty="0" smtClean="0">
              <a:cs typeface="Arial" pitchFamily="34" charset="0"/>
            </a:endParaRPr>
          </a:p>
          <a:p>
            <a:pPr marL="514350" indent="-514350" fontAlgn="base">
              <a:spcBef>
                <a:spcPts val="300"/>
              </a:spcBef>
              <a:buFont typeface="+mj-lt"/>
              <a:buAutoNum type="arabicPeriod" startAt="6"/>
              <a:tabLst>
                <a:tab pos="536575" algn="l"/>
              </a:tabLst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16024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Спасибо за внимание! 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nppvze.ru/images/30Lp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5301208"/>
            <a:ext cx="1923753" cy="136754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5" name="Содержимое 3" descr="Все о машиностроении. Описание машин, деталей, устройств, станков и прочего Большая система">
            <a:hlinkClick r:id="rId4"/>
          </p:cNvPr>
          <p:cNvPicPr>
            <a:picLocks/>
          </p:cNvPicPr>
          <p:nvPr/>
        </p:nvPicPr>
        <p:blipFill>
          <a:blip r:embed="rId5" cstate="screen"/>
          <a:srcRect l="14706"/>
          <a:stretch>
            <a:fillRect/>
          </a:stretch>
        </p:blipFill>
        <p:spPr bwMode="auto">
          <a:xfrm>
            <a:off x="6444208" y="4581128"/>
            <a:ext cx="2376264" cy="187220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2088232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Крестный отец синергетики – Герман </a:t>
            </a:r>
            <a:r>
              <a:rPr lang="ru-RU" sz="2400" b="1" dirty="0" err="1" smtClean="0">
                <a:solidFill>
                  <a:srgbClr val="7030A0"/>
                </a:solidFill>
              </a:rPr>
              <a:t>Хакен</a:t>
            </a:r>
            <a:r>
              <a:rPr lang="ru-RU" sz="2400" b="1" dirty="0" smtClean="0">
                <a:solidFill>
                  <a:srgbClr val="7030A0"/>
                </a:solidFill>
              </a:rPr>
              <a:t> в своей книге Синергетика пишет: «Синергетика занимается изучением систем, состоящих из многих подсистем самой различной природы, таких как электроны, атомы, молекулы, клетки, нейроны, механические элементы, фотоны, органы, животные и даже люди</a:t>
            </a:r>
            <a:r>
              <a:rPr lang="ru-RU" sz="2400" dirty="0" smtClean="0">
                <a:solidFill>
                  <a:srgbClr val="7030A0"/>
                </a:solidFill>
              </a:rPr>
              <a:t>».</a:t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128" name="Picture 8" descr="http://jennifer1b.edublogs.org/files/2012/04/ecosystem-definition-3-152w9d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03648" y="4005064"/>
            <a:ext cx="2736304" cy="16721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26626" name="Picture 2" descr="Общество как система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355976" y="3429000"/>
            <a:ext cx="2156640" cy="183543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2" name="Содержимое 3" descr="i?id=337164754-52-72"/>
          <p:cNvPicPr>
            <a:picLocks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20272" y="2564904"/>
            <a:ext cx="1800200" cy="172819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g_crop" descr="http://festival.1september.ru/files/articles/50/5089/508963/img9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187624" y="2420888"/>
            <a:ext cx="1584176" cy="136815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4" name="i-main-pic" descr="Картинка 32 из 154022">
            <a:hlinkClick r:id="rId10" tgtFrame="_blank"/>
          </p:cNvPr>
          <p:cNvPicPr/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843808" y="2060848"/>
            <a:ext cx="1584176" cy="144016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6" name="Picture 16" descr="http://elegantwoman.ru/wp-content/uploads/2011/04/04-1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23528" y="3356992"/>
            <a:ext cx="936104" cy="28083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2770" name="Picture 2" descr="Одноцилиндровый карбюраторный двигатель внутреннего сгорания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580112" y="1988840"/>
            <a:ext cx="1584176" cy="14106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71420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3000" b="1" i="1" dirty="0" smtClean="0">
                <a:solidFill>
                  <a:srgbClr val="7030A0"/>
                </a:solidFill>
              </a:rPr>
              <a:t>Синергетика</a:t>
            </a:r>
            <a:r>
              <a:rPr lang="ru-RU" sz="3000" b="1" dirty="0" smtClean="0">
                <a:solidFill>
                  <a:srgbClr val="7030A0"/>
                </a:solidFill>
              </a:rPr>
              <a:t> (теория систем) появилась тогда, когда ученые разных наук поняли, что системы разные, а законы и принципы, по которым они существуют – одинаковы.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8568952" cy="43924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В центре внимания синергетики находится </a:t>
            </a:r>
            <a:r>
              <a:rPr lang="ru-RU" b="1" dirty="0" smtClean="0">
                <a:solidFill>
                  <a:srgbClr val="7030A0"/>
                </a:solidFill>
              </a:rPr>
              <a:t>согласованность взаимодействия отдельных частей при образовании любой системы как единого целого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Согласованность взаимодействия организуется благодаря наличию одного из универсальных системных (синергетических) принципов – </a:t>
            </a:r>
            <a:r>
              <a:rPr lang="ru-RU" b="1" dirty="0" smtClean="0">
                <a:solidFill>
                  <a:srgbClr val="7030A0"/>
                </a:solidFill>
              </a:rPr>
              <a:t>принципа обратных связей</a:t>
            </a:r>
            <a:r>
              <a:rPr lang="ru-RU" b="1" dirty="0" smtClean="0"/>
              <a:t>. </a:t>
            </a:r>
          </a:p>
          <a:p>
            <a:pPr>
              <a:buNone/>
            </a:pPr>
            <a:r>
              <a:rPr lang="ru-RU" b="1" dirty="0" smtClean="0"/>
              <a:t>Без наличия обратной связи между связанными и взаимодействующими частями или системами невозможно организовать баланс и устойчивость их жизнедеятельности.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6" name="Picture 10" descr="http://dic.academic.ru/pictures/dic_biology/k_082.jpg"/>
          <p:cNvPicPr>
            <a:picLocks noChangeAspect="1" noChangeArrowheads="1"/>
          </p:cNvPicPr>
          <p:nvPr/>
        </p:nvPicPr>
        <p:blipFill>
          <a:blip r:embed="rId3" cstate="screen"/>
          <a:srcRect r="-7322"/>
          <a:stretch>
            <a:fillRect/>
          </a:stretch>
        </p:blipFill>
        <p:spPr bwMode="auto">
          <a:xfrm>
            <a:off x="4932040" y="2276872"/>
            <a:ext cx="2736304" cy="1741284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85821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7030A0"/>
                </a:solidFill>
              </a:rPr>
              <a:t>Если посмотреть вокруг внимательно, то можно заметить, что, как говорили древние мудрецы, «ВСЕ ДВИЖЕТСЯ ПО КРУГУ!» Действительно, большинство природных процессов циклично. </a:t>
            </a:r>
            <a:endParaRPr lang="ru-RU" sz="3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280920" cy="26208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400" dirty="0" smtClean="0">
                <a:solidFill>
                  <a:srgbClr val="7030A0"/>
                </a:solidFill>
              </a:rPr>
              <a:t>    </a:t>
            </a:r>
            <a:endParaRPr lang="ru-RU" dirty="0"/>
          </a:p>
        </p:txBody>
      </p:sp>
      <p:sp>
        <p:nvSpPr>
          <p:cNvPr id="60428" name="AutoShape 12" descr="http://learning.9151394.ru/file.php/3528/evstigneeva/img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30" name="AutoShape 14" descr="http://learning.9151394.ru/file.php/3528/evstigneeva/img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32" name="AutoShape 16" descr="http://learning.9151394.ru/file.php/3528/evstigneeva/img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34" name="AutoShape 18" descr="http://learning.9151394.ru/file.php/3528/evstigneeva/img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36" name="Picture 20" descr="http://ekol-ush.narod.ru/pic/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2204864"/>
            <a:ext cx="2808312" cy="2076686"/>
          </a:xfrm>
          <a:prstGeom prst="rect">
            <a:avLst/>
          </a:prstGeom>
          <a:noFill/>
        </p:spPr>
      </p:pic>
      <p:sp>
        <p:nvSpPr>
          <p:cNvPr id="60440" name="AutoShape 24" descr="http://learning.9151394.ru/pluginfile.php/453727/mod_resource/content/0/krugovorot_ugleroda.b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644008" y="40770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Круговорот веществ а в природе </a:t>
            </a:r>
            <a:endParaRPr lang="ru-RU" b="1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1520" y="443711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Циклично сменяют друг друга утро, вечер, день и ночь, цикличны процессы обмена веществ  и воды в природе и т.д.  </a:t>
            </a:r>
            <a:endParaRPr lang="ru-RU" sz="2400" dirty="0" smtClean="0"/>
          </a:p>
          <a:p>
            <a:r>
              <a:rPr lang="ru-RU" sz="2400" b="1" dirty="0" smtClean="0"/>
              <a:t>Эта цикличность обеспечивается благодаря наличию обратных связей, поддерживающих баланс и устойчивость природных систем. 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Что же такое обратная связь?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340768"/>
            <a:ext cx="5616624" cy="39604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000" b="1" i="1" dirty="0" smtClean="0"/>
              <a:t>Обратная связь </a:t>
            </a:r>
            <a:r>
              <a:rPr lang="ru-RU" sz="3000" b="1" dirty="0" smtClean="0"/>
              <a:t>– это связь выхода с входом.</a:t>
            </a:r>
            <a:endParaRPr lang="ru-RU" sz="3000" dirty="0" smtClean="0"/>
          </a:p>
          <a:p>
            <a:pPr>
              <a:buNone/>
            </a:pPr>
            <a:r>
              <a:rPr lang="ru-RU" sz="3000" b="1" dirty="0" smtClean="0"/>
              <a:t>Если мы бросим камень, то он пролетит некоторое расстояние и упадет, никак не сопротивляясь этому. В данном случае обратная связь отсутствует. </a:t>
            </a:r>
          </a:p>
          <a:p>
            <a:pPr>
              <a:buNone/>
            </a:pPr>
            <a:r>
              <a:rPr lang="ru-RU" sz="3000" b="1" dirty="0" smtClean="0"/>
              <a:t>Если мы попытаемся дернуть кошку за хвост, обратной связью будут наши исцарапанные руки.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8" name="Рисунок 7" descr="http://images.petovod.ru/2011/12/19/13242574422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467544" y="2852936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179512" y="1124744"/>
          <a:ext cx="2952328" cy="1743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530120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 smtClean="0"/>
              <a:t> </a:t>
            </a:r>
            <a:r>
              <a:rPr lang="ru-RU" sz="2000" dirty="0" smtClean="0"/>
              <a:t>Обратная связь предполагает, что часть выхода из системы снова подается на ее вход или система использует информацию о выходе на предшествующем шаге, чтобы внести изменения в то, что она делает на следующем этапе.  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0081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Мы даже не замечаем, что буквально живем и дышим в петлях обратной  связи.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3312368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/>
              <a:t>Чувства голода и жажды создают уравновешивающую обратную связь, поддерживая постоянство химических веществ и влаги в нашем организме.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endParaRPr lang="ru-RU" sz="2200" b="1" dirty="0" smtClean="0"/>
          </a:p>
        </p:txBody>
      </p:sp>
      <p:pic>
        <p:nvPicPr>
          <p:cNvPr id="1026" name="Picture 2" descr="https://encrypted-tbn3.gstatic.com/images?q=tbn:ANd9GcSWQ-7dF4WCx7psh_FfU0Flgm4qsvFz0xvxXRgZwCZZ5QlvpJrLeQ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4941168"/>
            <a:ext cx="2367150" cy="1575232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QSEBUUEhQUFBQUFBYUFBQUFBQUFRQUFBQVFBUUFBQXHCYgFxkjGRQUHy8gIycpLCwsFR8xNTAqNSYrLCkBCQoKDgwOGg8PGikkHyQpLCksKSwpLCksKikpKSwsLCksLCwsKSwsKSwsLCwpLCksLCwpLCwpKSksLCwpKSwpLP/AABEIALEBHAMBIgACEQEDEQH/xAAcAAABBQEBAQAAAAAAAAAAAAACAQMEBQYABwj/xABDEAABAwIDBQUECAQFAwUAAAABAAIRAwQFITESQVFhcQYTIoGRMqGxwQdCUmJy0eHwFCMz8RUWc4KSNEPCJCVjg6L/xAAZAQACAwEAAAAAAAAAAAAAAAACAwABBAX/xAAqEQACAgICAgECBgMBAAAAAAAAAQIRAyESMQRBIjKRExRRYXGBIzOxBf/aAAwDAQACEQMRAD8A0NK2UgW6n0bdP/wy5zNaKnu4TtNymvt0w6igDDp1VJp1lB2U4xyEssmvTrXKBTqqQyorQJJXJtrkYKshFxbEm29CpWqENbTYXE9NBG8kwPNfNVxXdVe6o8naqOc5xOpLjJ/fJev/AEy32zaUqYP9StLhxFNpPptOC8koM3n9ddyZF1Gyqt0FbWmhMDhOp/RaTBrNuRjTl+/ggwDBe8cHP/sNwC9IwXBWtAgDy39VnyT9GvHi9lVZ4Q+qM5Ddw0PwyVxZ9lWxm0dSM+vJaCjSAUxjUtKxzfEov8sM4fkfTMLjhYaCANxHLMLRhqjXFJG4UgY5LezKV+zjXTunWPNUl/2OMZGeufl/Zbrus0Fakk7Q/TPH8U7KPZmAfLMf2VBXsiw5gjnuPRe13VHWcwspjWDNIJaAOUSEyGWuxE8R54+j+/zT2HXr6FVr2atMg7jH1TyPzU64sS0+EafVPy4KC9o0jlHwWqM+SMcocWe8YLirbmgyqzR7Zg6tIyc08wfkpq87+ivGTD7Z27x0+n1m+mnKeS9FSyhChKVyAuVlCEpmoUbyo73KFjTygKJy4NVkBaxGKacaxHChQxsIdhSHNQbKlkotqdJO7CIMRwoUkR3U0y+gppCEsUosrX0Ey6krR1JMPooaLIIyTzKi59JN7KhZLZVTgqKEHLn3GyCZiATJ0yEqWQ8l+lPHRXvBTbmygCyfvky/0gDnCzVlR2nAbp/cpi9u9uo5/E5dOfkr3s1Yh1RoiTqT7/cim6iFjjylRt+zOEhrAXCSdAthb6D5KBZ0gAOCsKNRvET1WBKzqPSJtNSmFR6LQpbWLVBGPI0EE1WToTVVNkLj2QnhM1HKQ+mo9VsLPJGpNEGvPBVV3TB1VncXA4jzKr6zgd6S0OMvi+HSCRkRwWTuaQJ06jh+mS9BvqMAysZitKHkb907+IKfiZjzo7shdd1fUT/8gb5POyR717cV4DZ1NmrTdwewg8IcCF765ydIyAvKZcUbnJhzlEQR7k0SlJSAKEEDU4xiVrE40KEBDUsIiEisgBCGEZCSFCF4AlhEF0KFMGEiIhdChQBCBzE8kLVCyJUpJipSU9zVHqBUyEBzVR9r6hFjcRqaRHk4hp9xK0NRqz/axs27mSBtggFxgAiCPOYQ3QcYuTo8bpWgHicYE+Z5AfvRarslSJcXxGgA/EVlKlN3emmctkxHn+q9QwXDAyiwRnO0euSrM6Q/ArkXZrH2WiXdJiU7RwqtqC38MBvlCes6YYJOpzJKOt2hp0zBzOuyAXHLXIbkEYxrZplKT6BpXDmHxt82yDHTRXFviAI19VnbjtLSdkZafvNITtvdg6Hz5I06FuPLs03epp9VQqVXJJWqQrcrQKgrHa1zCpr+/HM9Mggu76NVR3GMjiABqTog7GpUO3FStUMUwGzymBzKYGEVW5udJ5fqjodrKDRAM8wDHWYUhmNNqaEfNSl+hE7K+vWJBDvaHvCymNjQjy6jNa++IcCd6zl/bbTCPMdVIaYrNtGYrVd/rHxHmvebGsXUqZd7RpsnrsiV4AGuNWBnn5ea9h7K4+a7C1+xtsA/p5MLZDYjcRl1mU+dJmRRbVmge5MkonFJCFFAgJxjFzWp0NUIIGoksLiFCgShKNCVZYJQoihUIaBdC5coBYi5KkULR0JClSOKhbBeo705UcmHFC2RIac1UnaXC++ptHB3x/sr4NTV2zw9THmRA+fohkriNxSqaPEDYf8AuDmxl3o9wBXqtjQkBZXHLFjLsOaI2n5/D4LaYQJCXN8qNkYcbGLuoGAyq7BsEFy99WsX06AHsTDqsTtPcRns5ZN+C1dSzY45iY+KhGzNOdlxAMyCA5ufIp2OlK2LyNyjUTFXWPWUsaLe28dRzW0AH9/3TWyKr6s+EmMh78lcNw/untFMudReA6kTm5sidkn19EJwG2DpDajnZ72iAdwMSG8pWmsWeEEsgCNmZ0GWQTsk4y0Z8WKeN2xcNbIzTmIUIajt2wUeMHLLgs2uJot80jB4rtOdsjTf0VTZYSyrRdd1wXUQ8U6FIkta9xn+ZUIz2AATlrC1xswTnvkHoQR81Jqtb3Ww6iDTyMMkAEb9kHIjojwyS2yZ4ykqRhcLubS5rupNYx1MPNNlekx1Ih2yS1wBJlhgjODoldaOo1yxx2mzAfGu+Cd5zC0NHBqDX7VMOYZJAG4nUkEZnmVKZhYcZdJjj8o0TMmRSQrDhnB22UzqUjJVl/SgHoVsHWrQ2AIWbxlkSsyezRPow+G0x/EHpC2v0bNk1ndAMuf6LHCpsVRz+RXo/YeyDKL3ARt1DHQfqSE2TtoQlxxs0QCNrUTWIw1WZxGhHC6FyhRy4hcuKhAShKNA5QsEoEZQKyGhXLlysE5IlKQlUQQlNvcle5MucqZYL3IQEsI2sVJFs5rE3fiKZd9ktd5NdJ90qS1qVzARB0IIPQhE0UnTswPbCiNqm5sQXbQI3iJ8lcYS+GhRMWswKDmnVlSPKYHug+acsqkALKzqR2aKg9SNid0qst6ysaNxknQkmKywa6HW0RwHomblOOuVFqVUU5KqFQi7tnMOaTFB4c0FCqA7xFFil6yNdyUq4jqfNaKFlaSRvVxZnLNZapch1XaYfyJWhtLhpaCCMxxQR1sbNeiz7pusD0UW5cBogN1zUC6ro5TBhj2R72sszi75CtL24VHd1JVRWyZdIzlpZF1UvOjT4RxdoPfC9ew6z7ukxg+q0Dz1cfMmVgeydj3lwydAds/7c/jC9KaE5GPK/QrWpYShcUQkEpEqRUUclKRIoQ4oSlKQqFglAiSKyGgXJJXSrAs4lNvclc5MvcqbCRz3IEiJrUK2WK1qea1cxqcaEYIkJYSwuhQpFVi+Ed4HFkBxEEHR0aHkRlmqbDcKquaCBlzyWnfVkkTAHtH5AoqNzOVMZfaI+AS3BNmmGSUUQbfBH7yB0Tz8MLRk4ef91Oc1oEvMn97lCvgzZmI4AgT1KN44pFxyznKrK25quZqMuIMpileEsc8AmNAPenLG/o1AdoQQS0xlMdEGJYtSpshmUaaDNZmlXKzYuTfGtmVvri8r1f5Yaym2J2mFzncegQ3FKvWeKTZBOfiB2W/ePIcNVcC/7wNIcW5Tt5ET6En3KPSrupu2qbdozm5xOfEAAZT5lYX5keVNGuOKTWv6Ewzsc63G1WrOruOjQ0MY2fe7zV/RoGIAaPKVCdjzwJdTdHVucaxKtadMuYHTuBjh14rZHJDK/gzNOMoL5D4spbmfgoN3hk6EdfZPuKcfdPEgNEccxPkktqJefESOhyTGl1QpWt2Z29wKq72S0+v5Kku8IqtOyWEk5DZzkkZAQvRalkR7LvXOVX3NN2jmtI5fkVW4kb5lf2VwM0Kc1B/McACPstG7qd6vwoTdtg+0OBycPPf5oqWJsOROyeDuPXRNUkzJOErsmJCulciFCJFxQkqEFlISuSFQhyEpUhVkEKGUpKAlQhoZQuckLky96jZAnvTUoSUbQhI9CgJ1jFzGp1rUaVAsUBFC5coUImbuvsNnecm9Sjr1gxpc4wB+/NQKUvO2/IDQcBzQylWhuOF79Em2tfD4vTd+qeD5yZ6/lxUWu5zhDZAyk8k+Kuw3ghi6GOLG3xTlzjJ5rDdsO2opggeJx9lo38J4BQvpI7a923u6R/mO0j6o3uPwCzPYgsq12uuHNb4p2nmQ46if1S5t1fr/AKb8ONQtvuixwTAsRcGvL202vO0dtpJg79kHP3K9f2QqPP8A6ms5zIPhps7oA7ic3OPRa627Q223sirT9rZye2NqNBJG5P8A+N2pcWivRk7jUZ8CVllzmtNL+gHnyJ7Tr+ygcza2WMbsgAAAaCAAT6BSKmHPa0taRBImILsgDrwV+0tIyII37MHpohFuQCQYJHnHyWL8q9uWyfmnqtJGe/wxwIktcMsgcjM7lznVKZApnaB/7Z8Jb91rjkfcrs4fnukT7tfiot9YySSYgTtZzPJBHHPFuOhn5hS7Zn63akNOy+nWDuBpuPOMplS/8Sqta2oaNTuyAQ4CSAcxLB4h6IL5jtlpIBgQToTOee/IJ6h2mAaGVQWkaE5SBIDh5Ldg8nm6kHOFxTggHdo5Ew//AIOHyRUryoc+7cRrMGFMZilIjwnzlTLa/aWwM4Wun+olul0Vv+IOdlsu6RuQCnObmkDiQpleHEEQCDrKmPqN2Y1QpWU6S0iAGtaPBUjlMj04I7W+DiQcnDUbiOLfnwQOpDcol5amA9ph7TLT8jyOnmrUmmLnjjJFqShJUe0vBUbIyOjh9k7x+u9OkrQYmqdBSulDKUFWUKhKWUJUICShlcUihC4dUTZcmO8TjVVEWhxoUim1N02qQ0K0C2EGolwCMU+Y9UxQk/QPJIFci7o8vVRsSr92zIjbdk2PQnyUcHFWyJqTpFfeVtupH1GHP7z9/p8VJp+I6Q0e/mVEtaGYaNw/fmrZlOAskLk7N00oJIV9QALEdtMcexuzTMvcdlo1z/QZq4x/FH02nZYSeoWT7O9namIV61Ss8sFHZawN0D3yTrr4Y9VWSTk+MR+BQx/5MnRTWHY41CalYF7jnnq48ytHa2bWsNNtLYG9wDZdyOeauz2Tr0xDSHDrHuTdTCq41puXKyvM/qTOgsuGX0yX/Bg4dbPbBpN5lwHnHnwWWxfsfRd/ShupzzHQZLVf4XWOlNyA4FcHSmfUfmgU8unFP7BweOHc19zz3/KdRhOy7ZB12XkTHEDVWeHd8QKbq1UgaN7xx46ZzGq1jeyVy85tDRxLh8lKofRfTcQ6s9xcNNg7IB4zqtUfzGXUk0HPyvFxK7Tf3M5Uo1RT2adxWp5z4XzmN2ecKG+vfB5f37nkxJy3aeAiAtrcdiajP6b9sbhUzP8AyGaqrnCKzPapu6jMe5Zpzz4vjJaJiz+NkdqrZlXYriDi7ZIOYcSabQcvqj9FXYhjt4XfzQ1o+7TET5ytc9+zyKg3F1rKPH5ab3FDZeMpbiUte/d/B1HyW1GljSQYzc4QRHEA+hUbCe1ldogu2hz19VH7RXpLe7AABeHOI1JDXANO7eSo2GUJXWjTgmcSacZtWa1nah5I2hA3xqru2x3aADWuceQ+eiy9K18KftGvbm3drKFotSPQrBjiAXxO5jcwPxO+QS3rYH7hMYLSrOYJcxojLZaSfeYUm9t5EFzjzOp6AZAK6uIHUjOvujSf3g0PtjiPzCvGVgRIzBgg8QRIVRe0hnGmibwa6iaZ+rmz8J1Hkfiig/QnNG/ki9D0QKjB6cY9NMw9KRxQhyQlQgLihlcShlQhMapNIoO6Q1PZPQq1t0U+i9trEEAk655fmpAtwN0n9+iznZy8rNzIJoT7R3H7vEcfctcACFvjCK6MjbZG2TwHlmjawH9lEacZjzXEb0YI1XLGNLnZBoknos3SLqtQvcInQfZbub8zzKlYtc96/ux7LD4uDncOYHxPJP21DZC52ef4kuK6R0MEPw48n2w7e3DQhurjZCcfUgKhx2sNk7uehQSaitDYLlK2ZrtVi+yDLoAzKz/Zf6T3WVKqzuQ91SoagcXloEsDdl0An6ogqn7R1iamztEjXPidFXWmHh727YdsSNvZgO2d8TlKVBJbY3L8/j6NdV+m28LvDRt2j/7HEjXUkfBW9p9Kl0QC4WwBGRipHSZzVjh3Zq0ZSLGUWbJgEvaKj35yCXHp0SX/AGQpVDIY1n4GtaCNM2xB4rFP/wBCDlSTRlg8d/JFddfSPe7QAfRadcqD3GORLoVbR+krEM5rUIBORoyeQmRmi7WYO20cCx4DarNprTIe3YID+rdPUrPUqbqu2WklwIgTk4nRoAB2jHCFshluNj+GOStIv6v0o4i3R9u4TB/k6+jtE636YL1h8dK3fGsB7fftH4LL4zh1xSaHVqDmtEAPLPDOsF2efIqveQDIOuZGsn5aj1TFJSAeOH6HqOHfTZTdHf29Rn3qbm1BPQ7J+K02G/SJYV/C2uxpP1av8t3/AOsj6rwKqwHfzgdck020NQhoBIJyHEq217ETjBH02/D6VUSWMcDvhpHqvCMWujUu6wY4tp99UDADA2A8tbHkEdx/E23dU6L61OoQXOFMvaNkw1ojQ7+iTC8PDHxVJBGZAzI35ndqVinODjaSsPDkmnSb+5V4hbeHll7nD9VMwqgpWJNDt0bTpA4DcP3xVlhFkMk/E7js3/ySrWy05q2ZhsNOWsKVYWYyVs6gAOuSkui/YuGDZYN6OsTqZA5p3DfCI0zTOKkAT4ifX9B1Vx+kU+6M9ePLnEAZSojdpjhUZ7TCCJ0dxaRwIJHQqz/h3ESRsj72bj/t/fmjZaTl7tfU70Fv0FVrZoLezoXFNtSmC0PE+HKDvaRpIKj1sBeM2EPH/E+m9V+F3xtahBk0X+2Bnsu+20b+Y3wCtcwtcA5hBBEggyCDoQunj4ZY37OXkjLFL9jJPlphwLTwORSGotZXDY8YBA+0AfisniIY18MOXD7PKUM8XHZI5OQhcg7xM96hNVKoNs1XdKRQw0HN4y+zx6qRaUs53/BTWsC0Y8NbYmeRvSG2NEQBlpGgA5BHSZs6ezw4dOXJGiWkSHqqzFb/ALtuy323ezyG9x6J29xEUhxcfZaNSfkOaqaFIucXvzc7X5Acgs2bLS4rs0YcXL5Po60tg0KTtQucE256xpUbHsbua2SyHaG6yhaa6rQCVie0N3IPKUubHY1SMK9hqVHHWXFaTC8IgZpvAcN0WtFANbuVJ0GkQMOxJ1Ooyk+NjMNcZlp3A8twVriPaNlGWuJJG9rSQfNUN2zbdstBcSW7LWiSTMwAOi0L+zVd1Ad/TzH2CHVA0abbW+15SsOXxG25wQjOoJKtMjHtnauDYq0w5rIJezOHZvb4hMZDIaqrw7tRh9u13cmpL3bT4Ydd2wIAa3lpyTtPsDRqZ1auy3cAWgnXWdITLsHwu3d4xUrFuew2SHHmchCBRjx3e/RjXL0XouGXFJhaD3dQEbLx7QBjxNzGaxXa63tqcUKFNoqA+NzGzs79jmfgtTiXaJjgDR8A2QMgGBmvhaDGY+16KvwntDToOnYqOcfsjjzcRJzlZcFwn7r+S6lWin7M/RyLnN9RzGn7LQfUnReg4T2Eo2pBp+N32nEE+Q0Cbt/pBpgQbeq3L6waB6qR/nYOzbSJy1LwBy0HNbZ5cdVkkBTIPafACG1LkVC1/gptbsghokAwTnJJJWLuaNKmyRU23kyQAdZzknVWnaHtJWqA03uhrsyxoAiD4Wzr571R2dp3jpPsj38AOUJeKH4kkoG7DiUI/iSDt8Pc5u2dTmBvAn5qysXxCdfU2WOPAfoPfCGhQBHAruPxlGNRFx8pt7L+yriFYMuA4gefos0yg9uhDh1g+9L31VpBLXeQn4LNLFNGmOWD9mkp1oP74pa9yBmfERoN08VnWYyJzy+SfOJsGftcAXZJfyQyk9otaNBzzLjLjnAOTRwVjTt8oA6lUmGXb6rtokNbploY3NG/qtJT0gIo77BlaK6vaCFCs8RdavmC6kT4mb2k/WYNx5b89Fd1WKsu7eRBUUnB3EppZFxkM41jprnYt52QPa+1+Sp825OBB3g6+qk29wbZ5MbTCfE3f+JvPlvV5c2dO5pgtcMx4Kg+Dt8Tu1B4Rn0IzWaOuzm5Mbwy/YzRqoDVQ3FJzHFjwQ4ag/HmOaY20FFWesUqUGOQ9U+1NgZrnV2taXOIAGpOg6rd0Zh0qqvsZAJbShztC76reOmp5KvvMWdWOzTltPjo5/5N96ctLYABYcnkW+MPubsfjUuU/sDRtiTtOJc46k6qdTySaJqpUWdfHY76tDtR4UaoYUG4vgPaUatiYjVC52NjjY3i9/AyWJxEl5jj8/2Vb4lebRyVcKJJykk6AZmeiCrGuoomYZTDQP3yUmtcuqOFOmC5zsgBvP7+Cm4b2Sr1ANsdyzi7NxH3WDP1hazCsGpW4im3xH2nuzc7lO4chAWjH47e2ZcnkKOlsZ7Ndnm23idDqrvaduaPss5c9/uV9VMKGXp41ZaD5LoRSiqRzpNt2ytxW0p1AS9oyz2tHAcdrX1WBt8XtzVLXQQHEAvEAjcQdx5K77f473VEU2nx1DHRu8/vivNq1QFhyk/qk5cUcnaGY5NI9KqWNDM7PSYOR3D3aLqNpRaZLSeBgAdJXhLMWr0HuFKrVp+IiGvcBrpszCnUO3t63/vT+JjD8lkfgu9UH+Kq2e4Pc2IbTbJyz4jlvyVRidZjB4iJjJrYmeQGi89w/tzeVAQ57ImJDADzzlSLbEahqbRcS4E66EcCOCW/Ck3uh0ckFss6tmaj9p8tG5syYG4ncprAAIAgDQBAyqHAFu8xG8HeCiOS14cMMSqIvJklP+Aq1TIDifcM/wAk5bvhVlSqTU5Nb7yc/cAn2VYWhyFqJbfxKk0bhUtOpmptGoqTsjVE+5Yx/tNB56EdCFT3dhsGRmyRnAkcj+anvqZLm1JyO9DOCki8eRxLfBA3ZEa8Tqr+ksrhPgdG4+zy5LS0H5LnOLjKmdHkpRtEh4USsxTGpuoxSSKi6ZR3ltIVbZ3rrapIG1TcfGzj95nB3xjNaCtSlVd3bJak4O0PaU1TLW+sKV3Ra+m4fcfGY4tcNYnduOizVfAK7THdudzZ4h68V1rdvtqm03Np9tk5HmODhx8ltMPu21qYfTIc0+oO9pG4jgujjyRyremcrLhlif7F39ZUHav+m3/U+SVcnZ/oFYP9iI1krJmi5cuXDs6mUVyj1Vy5HIXEz2LeyeqpjolXJJqXRE3laj6Pf67/AMAXLlpw9mXyPpZsX6nqUw9cuXS9HLG3oqfseaVcqI+jyz6Sf+rb/p/MLOW+qVchfYyPRjMY/wCoq/6jviojVy5NFF/gXsBWlr/UP4vmlXJT7HLpF/Y6VP8AapFVcuQFkIau6/JKxcuVDIkikplNKuVoCQ8iYuXI32B6JVHVvULSWei5csOf6zf4/wDrJzEjly5LD9kWqq65XLkmY+JU3miq6Or/AMX/AItXLkeDsDyO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QSEBUUEhQUFBQUFBYUFBQUFBQUFRQUFBQVFBUUFBQXHCYgFxkjGRQUHy8gIycpLCwsFR8xNTAqNSYrLCkBCQoKDgwOGg8PGikkHyQpLCksKSwpLCksKikpKSwsLCksLCwsKSwsKSwsLCwpLCksLCwpLCwpKSksLCwpKSwpLP/AABEIALEBHAMBIgACEQEDEQH/xAAcAAABBQEBAQAAAAAAAAAAAAACAQMEBQYABwj/xABDEAABAwIDBQUECAQFAwUAAAABAAIRAwQFITESQVFhcQYTIoGRMqGxwQdCUmJy0eHwFCMz8RUWc4KSNEPCJCVjg6L/xAAZAQACAwEAAAAAAAAAAAAAAAACAwABBAX/xAAqEQACAgICAgECBgMBAAAAAAAAAQIRAyESMQRBIjKRExRRYXGBIzOxBf/aAAwDAQACEQMRAD8A0NK2UgW6n0bdP/wy5zNaKnu4TtNymvt0w6igDDp1VJp1lB2U4xyEssmvTrXKBTqqQyorQJJXJtrkYKshFxbEm29CpWqENbTYXE9NBG8kwPNfNVxXdVe6o8naqOc5xOpLjJ/fJev/AEy32zaUqYP9StLhxFNpPptOC8koM3n9ddyZF1Gyqt0FbWmhMDhOp/RaTBrNuRjTl+/ggwDBe8cHP/sNwC9IwXBWtAgDy39VnyT9GvHi9lVZ4Q+qM5Ddw0PwyVxZ9lWxm0dSM+vJaCjSAUxjUtKxzfEov8sM4fkfTMLjhYaCANxHLMLRhqjXFJG4UgY5LezKV+zjXTunWPNUl/2OMZGeufl/Zbrus0Fakk7Q/TPH8U7KPZmAfLMf2VBXsiw5gjnuPRe13VHWcwspjWDNIJaAOUSEyGWuxE8R54+j+/zT2HXr6FVr2atMg7jH1TyPzU64sS0+EafVPy4KC9o0jlHwWqM+SMcocWe8YLirbmgyqzR7Zg6tIyc08wfkpq87+ivGTD7Z27x0+n1m+mnKeS9FSyhChKVyAuVlCEpmoUbyo73KFjTygKJy4NVkBaxGKacaxHChQxsIdhSHNQbKlkotqdJO7CIMRwoUkR3U0y+gppCEsUosrX0Ey6krR1JMPooaLIIyTzKi59JN7KhZLZVTgqKEHLn3GyCZiATJ0yEqWQ8l+lPHRXvBTbmygCyfvky/0gDnCzVlR2nAbp/cpi9u9uo5/E5dOfkr3s1Yh1RoiTqT7/cim6iFjjylRt+zOEhrAXCSdAthb6D5KBZ0gAOCsKNRvET1WBKzqPSJtNSmFR6LQpbWLVBGPI0EE1WToTVVNkLj2QnhM1HKQ+mo9VsLPJGpNEGvPBVV3TB1VncXA4jzKr6zgd6S0OMvi+HSCRkRwWTuaQJ06jh+mS9BvqMAysZitKHkb907+IKfiZjzo7shdd1fUT/8gb5POyR717cV4DZ1NmrTdwewg8IcCF765ydIyAvKZcUbnJhzlEQR7k0SlJSAKEEDU4xiVrE40KEBDUsIiEisgBCGEZCSFCF4AlhEF0KFMGEiIhdChQBCBzE8kLVCyJUpJipSU9zVHqBUyEBzVR9r6hFjcRqaRHk4hp9xK0NRqz/axs27mSBtggFxgAiCPOYQ3QcYuTo8bpWgHicYE+Z5AfvRarslSJcXxGgA/EVlKlN3emmctkxHn+q9QwXDAyiwRnO0euSrM6Q/ArkXZrH2WiXdJiU7RwqtqC38MBvlCes6YYJOpzJKOt2hp0zBzOuyAXHLXIbkEYxrZplKT6BpXDmHxt82yDHTRXFviAI19VnbjtLSdkZafvNITtvdg6Hz5I06FuPLs03epp9VQqVXJJWqQrcrQKgrHa1zCpr+/HM9Mggu76NVR3GMjiABqTog7GpUO3FStUMUwGzymBzKYGEVW5udJ5fqjodrKDRAM8wDHWYUhmNNqaEfNSl+hE7K+vWJBDvaHvCymNjQjy6jNa++IcCd6zl/bbTCPMdVIaYrNtGYrVd/rHxHmvebGsXUqZd7RpsnrsiV4AGuNWBnn5ea9h7K4+a7C1+xtsA/p5MLZDYjcRl1mU+dJmRRbVmge5MkonFJCFFAgJxjFzWp0NUIIGoksLiFCgShKNCVZYJQoihUIaBdC5coBYi5KkULR0JClSOKhbBeo705UcmHFC2RIac1UnaXC++ptHB3x/sr4NTV2zw9THmRA+fohkriNxSqaPEDYf8AuDmxl3o9wBXqtjQkBZXHLFjLsOaI2n5/D4LaYQJCXN8qNkYcbGLuoGAyq7BsEFy99WsX06AHsTDqsTtPcRns5ZN+C1dSzY45iY+KhGzNOdlxAMyCA5ufIp2OlK2LyNyjUTFXWPWUsaLe28dRzW0AH9/3TWyKr6s+EmMh78lcNw/untFMudReA6kTm5sidkn19EJwG2DpDajnZ72iAdwMSG8pWmsWeEEsgCNmZ0GWQTsk4y0Z8WKeN2xcNbIzTmIUIajt2wUeMHLLgs2uJot80jB4rtOdsjTf0VTZYSyrRdd1wXUQ8U6FIkta9xn+ZUIz2AATlrC1xswTnvkHoQR81Jqtb3Ww6iDTyMMkAEb9kHIjojwyS2yZ4ykqRhcLubS5rupNYx1MPNNlekx1Ih2yS1wBJlhgjODoldaOo1yxx2mzAfGu+Cd5zC0NHBqDX7VMOYZJAG4nUkEZnmVKZhYcZdJjj8o0TMmRSQrDhnB22UzqUjJVl/SgHoVsHWrQ2AIWbxlkSsyezRPow+G0x/EHpC2v0bNk1ndAMuf6LHCpsVRz+RXo/YeyDKL3ARt1DHQfqSE2TtoQlxxs0QCNrUTWIw1WZxGhHC6FyhRy4hcuKhAShKNA5QsEoEZQKyGhXLlysE5IlKQlUQQlNvcle5MucqZYL3IQEsI2sVJFs5rE3fiKZd9ktd5NdJ90qS1qVzARB0IIPQhE0UnTswPbCiNqm5sQXbQI3iJ8lcYS+GhRMWswKDmnVlSPKYHug+acsqkALKzqR2aKg9SNid0qst6ysaNxknQkmKywa6HW0RwHomblOOuVFqVUU5KqFQi7tnMOaTFB4c0FCqA7xFFil6yNdyUq4jqfNaKFlaSRvVxZnLNZapch1XaYfyJWhtLhpaCCMxxQR1sbNeiz7pusD0UW5cBogN1zUC6ro5TBhj2R72sszi75CtL24VHd1JVRWyZdIzlpZF1UvOjT4RxdoPfC9ew6z7ukxg+q0Dz1cfMmVgeydj3lwydAds/7c/jC9KaE5GPK/QrWpYShcUQkEpEqRUUclKRIoQ4oSlKQqFglAiSKyGgXJJXSrAs4lNvclc5MvcqbCRz3IEiJrUK2WK1qea1cxqcaEYIkJYSwuhQpFVi+Ed4HFkBxEEHR0aHkRlmqbDcKquaCBlzyWnfVkkTAHtH5AoqNzOVMZfaI+AS3BNmmGSUUQbfBH7yB0Tz8MLRk4ef91Oc1oEvMn97lCvgzZmI4AgT1KN44pFxyznKrK25quZqMuIMpileEsc8AmNAPenLG/o1AdoQQS0xlMdEGJYtSpshmUaaDNZmlXKzYuTfGtmVvri8r1f5Yaym2J2mFzncegQ3FKvWeKTZBOfiB2W/ePIcNVcC/7wNIcW5Tt5ET6En3KPSrupu2qbdozm5xOfEAAZT5lYX5keVNGuOKTWv6Ewzsc63G1WrOruOjQ0MY2fe7zV/RoGIAaPKVCdjzwJdTdHVucaxKtadMuYHTuBjh14rZHJDK/gzNOMoL5D4spbmfgoN3hk6EdfZPuKcfdPEgNEccxPkktqJefESOhyTGl1QpWt2Z29wKq72S0+v5Kku8IqtOyWEk5DZzkkZAQvRalkR7LvXOVX3NN2jmtI5fkVW4kb5lf2VwM0Kc1B/McACPstG7qd6vwoTdtg+0OBycPPf5oqWJsOROyeDuPXRNUkzJOErsmJCulciFCJFxQkqEFlISuSFQhyEpUhVkEKGUpKAlQhoZQuckLky96jZAnvTUoSUbQhI9CgJ1jFzGp1rUaVAsUBFC5coUImbuvsNnecm9Sjr1gxpc4wB+/NQKUvO2/IDQcBzQylWhuOF79Em2tfD4vTd+qeD5yZ6/lxUWu5zhDZAyk8k+Kuw3ghi6GOLG3xTlzjJ5rDdsO2opggeJx9lo38J4BQvpI7a923u6R/mO0j6o3uPwCzPYgsq12uuHNb4p2nmQ46if1S5t1fr/AKb8ONQtvuixwTAsRcGvL202vO0dtpJg79kHP3K9f2QqPP8A6ms5zIPhps7oA7ic3OPRa627Q223sirT9rZye2NqNBJG5P8A+N2pcWivRk7jUZ8CVllzmtNL+gHnyJ7Tr+ygcza2WMbsgAAAaCAAT6BSKmHPa0taRBImILsgDrwV+0tIyII37MHpohFuQCQYJHnHyWL8q9uWyfmnqtJGe/wxwIktcMsgcjM7lznVKZApnaB/7Z8Jb91rjkfcrs4fnukT7tfiot9YySSYgTtZzPJBHHPFuOhn5hS7Zn63akNOy+nWDuBpuPOMplS/8Sqta2oaNTuyAQ4CSAcxLB4h6IL5jtlpIBgQToTOee/IJ6h2mAaGVQWkaE5SBIDh5Ldg8nm6kHOFxTggHdo5Ew//AIOHyRUryoc+7cRrMGFMZilIjwnzlTLa/aWwM4Wun+olul0Vv+IOdlsu6RuQCnObmkDiQpleHEEQCDrKmPqN2Y1QpWU6S0iAGtaPBUjlMj04I7W+DiQcnDUbiOLfnwQOpDcol5amA9ph7TLT8jyOnmrUmmLnjjJFqShJUe0vBUbIyOjh9k7x+u9OkrQYmqdBSulDKUFWUKhKWUJUICShlcUihC4dUTZcmO8TjVVEWhxoUim1N02qQ0K0C2EGolwCMU+Y9UxQk/QPJIFci7o8vVRsSr92zIjbdk2PQnyUcHFWyJqTpFfeVtupH1GHP7z9/p8VJp+I6Q0e/mVEtaGYaNw/fmrZlOAskLk7N00oJIV9QALEdtMcexuzTMvcdlo1z/QZq4x/FH02nZYSeoWT7O9namIV61Ss8sFHZawN0D3yTrr4Y9VWSTk+MR+BQx/5MnRTWHY41CalYF7jnnq48ytHa2bWsNNtLYG9wDZdyOeauz2Tr0xDSHDrHuTdTCq41puXKyvM/qTOgsuGX0yX/Bg4dbPbBpN5lwHnHnwWWxfsfRd/ShupzzHQZLVf4XWOlNyA4FcHSmfUfmgU8unFP7BweOHc19zz3/KdRhOy7ZB12XkTHEDVWeHd8QKbq1UgaN7xx46ZzGq1jeyVy85tDRxLh8lKofRfTcQ6s9xcNNg7IB4zqtUfzGXUk0HPyvFxK7Tf3M5Uo1RT2adxWp5z4XzmN2ecKG+vfB5f37nkxJy3aeAiAtrcdiajP6b9sbhUzP8AyGaqrnCKzPapu6jMe5Zpzz4vjJaJiz+NkdqrZlXYriDi7ZIOYcSabQcvqj9FXYhjt4XfzQ1o+7TET5ytc9+zyKg3F1rKPH5ab3FDZeMpbiUte/d/B1HyW1GljSQYzc4QRHEA+hUbCe1ldogu2hz19VH7RXpLe7AABeHOI1JDXANO7eSo2GUJXWjTgmcSacZtWa1nah5I2hA3xqru2x3aADWuceQ+eiy9K18KftGvbm3drKFotSPQrBjiAXxO5jcwPxO+QS3rYH7hMYLSrOYJcxojLZaSfeYUm9t5EFzjzOp6AZAK6uIHUjOvujSf3g0PtjiPzCvGVgRIzBgg8QRIVRe0hnGmibwa6iaZ+rmz8J1Hkfiig/QnNG/ki9D0QKjB6cY9NMw9KRxQhyQlQgLihlcShlQhMapNIoO6Q1PZPQq1t0U+i9trEEAk655fmpAtwN0n9+iznZy8rNzIJoT7R3H7vEcfctcACFvjCK6MjbZG2TwHlmjawH9lEacZjzXEb0YI1XLGNLnZBoknos3SLqtQvcInQfZbub8zzKlYtc96/ux7LD4uDncOYHxPJP21DZC52ef4kuK6R0MEPw48n2w7e3DQhurjZCcfUgKhx2sNk7uehQSaitDYLlK2ZrtVi+yDLoAzKz/Zf6T3WVKqzuQ91SoagcXloEsDdl0An6ogqn7R1iamztEjXPidFXWmHh727YdsSNvZgO2d8TlKVBJbY3L8/j6NdV+m28LvDRt2j/7HEjXUkfBW9p9Kl0QC4WwBGRipHSZzVjh3Zq0ZSLGUWbJgEvaKj35yCXHp0SX/AGQpVDIY1n4GtaCNM2xB4rFP/wBCDlSTRlg8d/JFddfSPe7QAfRadcqD3GORLoVbR+krEM5rUIBORoyeQmRmi7WYO20cCx4DarNprTIe3YID+rdPUrPUqbqu2WklwIgTk4nRoAB2jHCFshluNj+GOStIv6v0o4i3R9u4TB/k6+jtE636YL1h8dK3fGsB7fftH4LL4zh1xSaHVqDmtEAPLPDOsF2efIqveQDIOuZGsn5aj1TFJSAeOH6HqOHfTZTdHf29Rn3qbm1BPQ7J+K02G/SJYV/C2uxpP1av8t3/AOsj6rwKqwHfzgdck020NQhoBIJyHEq217ETjBH02/D6VUSWMcDvhpHqvCMWujUu6wY4tp99UDADA2A8tbHkEdx/E23dU6L61OoQXOFMvaNkw1ojQ7+iTC8PDHxVJBGZAzI35ndqVinODjaSsPDkmnSb+5V4hbeHll7nD9VMwqgpWJNDt0bTpA4DcP3xVlhFkMk/E7js3/ySrWy05q2ZhsNOWsKVYWYyVs6gAOuSkui/YuGDZYN6OsTqZA5p3DfCI0zTOKkAT4ifX9B1Vx+kU+6M9ePLnEAZSojdpjhUZ7TCCJ0dxaRwIJHQqz/h3ESRsj72bj/t/fmjZaTl7tfU70Fv0FVrZoLezoXFNtSmC0PE+HKDvaRpIKj1sBeM2EPH/E+m9V+F3xtahBk0X+2Bnsu+20b+Y3wCtcwtcA5hBBEggyCDoQunj4ZY37OXkjLFL9jJPlphwLTwORSGotZXDY8YBA+0AfisniIY18MOXD7PKUM8XHZI5OQhcg7xM96hNVKoNs1XdKRQw0HN4y+zx6qRaUs53/BTWsC0Y8NbYmeRvSG2NEQBlpGgA5BHSZs6ezw4dOXJGiWkSHqqzFb/ALtuy323ezyG9x6J29xEUhxcfZaNSfkOaqaFIucXvzc7X5Acgs2bLS4rs0YcXL5Po60tg0KTtQucE256xpUbHsbua2SyHaG6yhaa6rQCVie0N3IPKUubHY1SMK9hqVHHWXFaTC8IgZpvAcN0WtFANbuVJ0GkQMOxJ1Ooyk+NjMNcZlp3A8twVriPaNlGWuJJG9rSQfNUN2zbdstBcSW7LWiSTMwAOi0L+zVd1Ad/TzH2CHVA0abbW+15SsOXxG25wQjOoJKtMjHtnauDYq0w5rIJezOHZvb4hMZDIaqrw7tRh9u13cmpL3bT4Ydd2wIAa3lpyTtPsDRqZ1auy3cAWgnXWdITLsHwu3d4xUrFuew2SHHmchCBRjx3e/RjXL0XouGXFJhaD3dQEbLx7QBjxNzGaxXa63tqcUKFNoqA+NzGzs79jmfgtTiXaJjgDR8A2QMgGBmvhaDGY+16KvwntDToOnYqOcfsjjzcRJzlZcFwn7r+S6lWin7M/RyLnN9RzGn7LQfUnReg4T2Eo2pBp+N32nEE+Q0Cbt/pBpgQbeq3L6waB6qR/nYOzbSJy1LwBy0HNbZ5cdVkkBTIPafACG1LkVC1/gptbsghokAwTnJJJWLuaNKmyRU23kyQAdZzknVWnaHtJWqA03uhrsyxoAiD4Wzr571R2dp3jpPsj38AOUJeKH4kkoG7DiUI/iSDt8Pc5u2dTmBvAn5qysXxCdfU2WOPAfoPfCGhQBHAruPxlGNRFx8pt7L+yriFYMuA4gefos0yg9uhDh1g+9L31VpBLXeQn4LNLFNGmOWD9mkp1oP74pa9yBmfERoN08VnWYyJzy+SfOJsGftcAXZJfyQyk9otaNBzzLjLjnAOTRwVjTt8oA6lUmGXb6rtokNbploY3NG/qtJT0gIo77BlaK6vaCFCs8RdavmC6kT4mb2k/WYNx5b89Fd1WKsu7eRBUUnB3EppZFxkM41jprnYt52QPa+1+Sp825OBB3g6+qk29wbZ5MbTCfE3f+JvPlvV5c2dO5pgtcMx4Kg+Dt8Tu1B4Rn0IzWaOuzm5Mbwy/YzRqoDVQ3FJzHFjwQ4ag/HmOaY20FFWesUqUGOQ9U+1NgZrnV2taXOIAGpOg6rd0Zh0qqvsZAJbShztC76reOmp5KvvMWdWOzTltPjo5/5N96ctLYABYcnkW+MPubsfjUuU/sDRtiTtOJc46k6qdTySaJqpUWdfHY76tDtR4UaoYUG4vgPaUatiYjVC52NjjY3i9/AyWJxEl5jj8/2Vb4lebRyVcKJJykk6AZmeiCrGuoomYZTDQP3yUmtcuqOFOmC5zsgBvP7+Cm4b2Sr1ANsdyzi7NxH3WDP1hazCsGpW4im3xH2nuzc7lO4chAWjH47e2ZcnkKOlsZ7Ndnm23idDqrvaduaPss5c9/uV9VMKGXp41ZaD5LoRSiqRzpNt2ytxW0p1AS9oyz2tHAcdrX1WBt8XtzVLXQQHEAvEAjcQdx5K77f473VEU2nx1DHRu8/vivNq1QFhyk/qk5cUcnaGY5NI9KqWNDM7PSYOR3D3aLqNpRaZLSeBgAdJXhLMWr0HuFKrVp+IiGvcBrpszCnUO3t63/vT+JjD8lkfgu9UH+Kq2e4Pc2IbTbJyz4jlvyVRidZjB4iJjJrYmeQGi89w/tzeVAQ57ImJDADzzlSLbEahqbRcS4E66EcCOCW/Ck3uh0ckFss6tmaj9p8tG5syYG4ncprAAIAgDQBAyqHAFu8xG8HeCiOS14cMMSqIvJklP+Aq1TIDifcM/wAk5bvhVlSqTU5Nb7yc/cAn2VYWhyFqJbfxKk0bhUtOpmptGoqTsjVE+5Yx/tNB56EdCFT3dhsGRmyRnAkcj+anvqZLm1JyO9DOCki8eRxLfBA3ZEa8Tqr+ksrhPgdG4+zy5LS0H5LnOLjKmdHkpRtEh4USsxTGpuoxSSKi6ZR3ltIVbZ3rrapIG1TcfGzj95nB3xjNaCtSlVd3bJak4O0PaU1TLW+sKV3Ra+m4fcfGY4tcNYnduOizVfAK7THdudzZ4h68V1rdvtqm03Np9tk5HmODhx8ltMPu21qYfTIc0+oO9pG4jgujjyRyremcrLhlif7F39ZUHav+m3/U+SVcnZ/oFYP9iI1krJmi5cuXDs6mUVyj1Vy5HIXEz2LeyeqpjolXJJqXRE3laj6Pf67/AMAXLlpw9mXyPpZsX6nqUw9cuXS9HLG3oqfseaVcqI+jyz6Sf+rb/p/MLOW+qVchfYyPRjMY/wCoq/6jviojVy5NFF/gXsBWlr/UP4vmlXJT7HLpF/Y6VP8AapFVcuQFkIau6/JKxcuVDIkikplNKuVoCQ8iYuXI32B6JVHVvULSWei5csOf6zf4/wDrJzEjly5LD9kWqq65XLkmY+JU3miq6Or/AMX/AItXLkeDsDyO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newsmax.com.ua/image/news/est-tor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4869160"/>
            <a:ext cx="1944216" cy="1458162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3491880" y="1628800"/>
          <a:ext cx="518457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Нижний колонтитул 11"/>
          <p:cNvSpPr txBox="1">
            <a:spLocks/>
          </p:cNvSpPr>
          <p:nvPr/>
        </p:nvSpPr>
        <p:spPr>
          <a:xfrm rot="16200000">
            <a:off x="-706895" y="1651112"/>
            <a:ext cx="2060849" cy="28803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БИОЛОГИЯ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381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Сложную деятельность живого организма невозможно описать, используя лишь принцип рефлекторной дуги. Необходимо понимание </a:t>
            </a:r>
            <a:r>
              <a:rPr lang="ru-RU" sz="2800" b="1" dirty="0" smtClean="0">
                <a:solidFill>
                  <a:srgbClr val="7030A0"/>
                </a:solidFill>
              </a:rPr>
              <a:t>рефлекторного кольца. 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00808"/>
            <a:ext cx="5266928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i="1" dirty="0" smtClean="0"/>
              <a:t>Рефлекторная дуга </a:t>
            </a:r>
            <a:r>
              <a:rPr lang="ru-RU" sz="2300" b="1" dirty="0" smtClean="0"/>
              <a:t>описывает лишь самое простейшее рефлекторное действие, например, единичное моргание при резком включении света в темной комнате. 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Рефлекторное кольцо – это  рефлекторная дуга, замкнутая благодаря механизму обратной связи</a:t>
            </a:r>
            <a:r>
              <a:rPr lang="ru-RU" sz="2400" b="1" dirty="0" smtClean="0"/>
              <a:t>. </a:t>
            </a:r>
            <a:r>
              <a:rPr lang="ru-RU" sz="2300" b="1" dirty="0" smtClean="0"/>
              <a:t>Обратная связь обеспечивает постоянную передачу информации от исполнительного органа (например, от мышц) к командным центрам нервной системы, находящимся в мозге. </a:t>
            </a:r>
            <a:endParaRPr lang="ru-RU" sz="2300" b="1" dirty="0" smtClean="0"/>
          </a:p>
        </p:txBody>
      </p:sp>
      <p:grpSp>
        <p:nvGrpSpPr>
          <p:cNvPr id="4" name="Группа 13"/>
          <p:cNvGrpSpPr/>
          <p:nvPr/>
        </p:nvGrpSpPr>
        <p:grpSpPr>
          <a:xfrm>
            <a:off x="395536" y="1556792"/>
            <a:ext cx="3096344" cy="2520280"/>
            <a:chOff x="395536" y="1268760"/>
            <a:chExt cx="3240360" cy="2952328"/>
          </a:xfrm>
        </p:grpSpPr>
        <p:grpSp>
          <p:nvGrpSpPr>
            <p:cNvPr id="5" name="Группа 9"/>
            <p:cNvGrpSpPr/>
            <p:nvPr/>
          </p:nvGrpSpPr>
          <p:grpSpPr>
            <a:xfrm>
              <a:off x="611560" y="1268760"/>
              <a:ext cx="2952328" cy="1368152"/>
              <a:chOff x="467544" y="1772816"/>
              <a:chExt cx="3888432" cy="1872208"/>
            </a:xfrm>
          </p:grpSpPr>
          <p:pic>
            <p:nvPicPr>
              <p:cNvPr id="6" name="Рисунок 5" descr="http://www.mother-tongue.ru/ifls/small-image/121127-140340-9239.gif"/>
              <p:cNvPicPr/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467544" y="1772816"/>
                <a:ext cx="2160240" cy="187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Рисунок 7" descr="http://coolreferat.com/ref-2_121099219-4261.coolpic"/>
              <p:cNvPicPr/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2699792" y="1988840"/>
                <a:ext cx="1656184" cy="1368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10"/>
            <p:cNvGrpSpPr/>
            <p:nvPr/>
          </p:nvGrpSpPr>
          <p:grpSpPr>
            <a:xfrm>
              <a:off x="395536" y="2708920"/>
              <a:ext cx="3240360" cy="1512168"/>
              <a:chOff x="467544" y="3429000"/>
              <a:chExt cx="3744416" cy="1679767"/>
            </a:xfrm>
          </p:grpSpPr>
          <p:pic>
            <p:nvPicPr>
              <p:cNvPr id="7" name="Рисунок 6" descr="http://coolreferat.com/ref-2_121094514-4705.coolpic"/>
              <p:cNvPicPr/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467544" y="3573016"/>
                <a:ext cx="1504950" cy="153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http://www.vmdaily.ru/photo/vecherka/2012/04/file649nr5eirfd8r1apodh_800_480.jp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1979712" y="3429000"/>
                <a:ext cx="2232248" cy="167976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TextBox 12"/>
          <p:cNvSpPr txBox="1"/>
          <p:nvPr/>
        </p:nvSpPr>
        <p:spPr>
          <a:xfrm>
            <a:off x="251520" y="4149080"/>
            <a:ext cx="38884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Рефлекторное кольцо отражает обратную связь исполняющего органа с центром в мозге, контролирующим процесс достижения намеченной цели. 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 rot="16200000">
            <a:off x="-706895" y="1147056"/>
            <a:ext cx="2060849" cy="28803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БИОЛОГИЯ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</a:rPr>
              <a:t>Принцип обратной </a:t>
            </a:r>
            <a:r>
              <a:rPr lang="ru-RU" sz="3200" b="1" dirty="0" smtClean="0">
                <a:solidFill>
                  <a:srgbClr val="7030A0"/>
                </a:solidFill>
              </a:rPr>
              <a:t>связи присутствует </a:t>
            </a:r>
            <a:r>
              <a:rPr lang="ru-RU" sz="3200" b="1" dirty="0" smtClean="0">
                <a:solidFill>
                  <a:srgbClr val="7030A0"/>
                </a:solidFill>
              </a:rPr>
              <a:t>в паровой машине, автоматизированных станках  и других современных механизмах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3645024"/>
            <a:ext cx="3384376" cy="1152128"/>
          </a:xfrm>
        </p:spPr>
        <p:txBody>
          <a:bodyPr>
            <a:normAutofit fontScale="92500" lnSpcReduction="20000"/>
          </a:bodyPr>
          <a:lstStyle/>
          <a:p>
            <a:pPr marL="84138" indent="0">
              <a:buNone/>
            </a:pPr>
            <a:r>
              <a:rPr lang="ru-RU" sz="2200" b="1" dirty="0" smtClean="0"/>
              <a:t>Регулятор Уатта –пример механической системы с обратной связью. </a:t>
            </a:r>
            <a:r>
              <a:rPr lang="en-US" sz="1200" dirty="0" smtClean="0"/>
              <a:t>http://roboticslib.ru/books/item/f00/s00/z0000002/st028.shtml</a:t>
            </a:r>
            <a:r>
              <a:rPr lang="ru-RU" sz="1200" dirty="0" smtClean="0"/>
              <a:t> </a:t>
            </a:r>
          </a:p>
          <a:p>
            <a:pPr marL="84138" indent="0">
              <a:buNone/>
            </a:pPr>
            <a:endParaRPr lang="ru-RU" sz="2200" b="1" i="1" dirty="0" smtClean="0"/>
          </a:p>
          <a:p>
            <a:endParaRPr lang="ru-RU" dirty="0"/>
          </a:p>
        </p:txBody>
      </p:sp>
      <p:pic>
        <p:nvPicPr>
          <p:cNvPr id="3073" name="Рисунок 2" descr="Обобщенная схема устройств с обратной связью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844824"/>
            <a:ext cx="4600575" cy="320992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11560" y="5517232"/>
            <a:ext cx="4860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Обобщенная схема устройств с обратной связью</a:t>
            </a:r>
            <a:endParaRPr kumimoji="0" lang="ru-RU" sz="2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8" name="Picture 4" descr="http://biospace.nw.ru/evoeco/lit/kp4_4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152" y="1700808"/>
            <a:ext cx="2016224" cy="2021559"/>
          </a:xfrm>
          <a:prstGeom prst="rect">
            <a:avLst/>
          </a:prstGeom>
          <a:noFill/>
        </p:spPr>
      </p:pic>
      <p:pic>
        <p:nvPicPr>
          <p:cNvPr id="10" name="Picture 4" descr="http://biospace.nw.ru/evoeco/lit/kp4_5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128" y="4725144"/>
            <a:ext cx="2535600" cy="1864694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 rot="16200000">
            <a:off x="-565619" y="2877988"/>
            <a:ext cx="1799214" cy="308951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ФИЗИКА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1199</Words>
  <Application>Microsoft Office PowerPoint</Application>
  <PresentationFormat>Экран (4:3)</PresentationFormat>
  <Paragraphs>170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Одна из удивительных особенностей нашего мира – обратные связи! </vt:lpstr>
      <vt:lpstr> Возможно ли у современного человека такое же видение мира, как у героя фильма «Сказка странствий», считающего что планета Земля – это живая система, которая устроена по тому же принципу что и человеческий организм?  </vt:lpstr>
      <vt:lpstr> Крестный отец синергетики – Герман Хакен в своей книге Синергетика пишет: «Синергетика занимается изучением систем, состоящих из многих подсистем самой различной природы, таких как электроны, атомы, молекулы, клетки, нейроны, механические элементы, фотоны, органы, животные и даже люди». </vt:lpstr>
      <vt:lpstr> Синергетика (теория систем) появилась тогда, когда ученые разных наук поняли, что системы разные, а законы и принципы, по которым они существуют – одинаковы. </vt:lpstr>
      <vt:lpstr>Если посмотреть вокруг внимательно, то можно заметить, что, как говорили древние мудрецы, «ВСЕ ДВИЖЕТСЯ ПО КРУГУ!» Действительно, большинство природных процессов циклично. </vt:lpstr>
      <vt:lpstr>Что же такое обратная связь? </vt:lpstr>
      <vt:lpstr>Мы даже не замечаем, что буквально живем и дышим в петлях обратной  связи. </vt:lpstr>
      <vt:lpstr>Сложную деятельность живого организма невозможно описать, используя лишь принцип рефлекторной дуги. Необходимо понимание рефлекторного кольца.  </vt:lpstr>
      <vt:lpstr>Принцип обратной связи присутствует в паровой машине, автоматизированных станках  и других современных механизмах   </vt:lpstr>
      <vt:lpstr> Закон обратной связи гласит:  без наличия обратной связи между взаимосвязанными и взаимодействующими элементами, частями или системами невозможна организация эффективного управления ими.  Действия этого закона  можно отобразить схематически: </vt:lpstr>
      <vt:lpstr>Уравновешивающую обратную связь используем при езде на велосипеде</vt:lpstr>
      <vt:lpstr>Есть другой вид обратной связи – усиливающая</vt:lpstr>
      <vt:lpstr> Усиливающая обратная связь усиливает в отношениях любые (и хорошие, и плохие) изменения </vt:lpstr>
      <vt:lpstr>Как улучшить  уже испорченные отношения? </vt:lpstr>
      <vt:lpstr>Усиливающая обратная связь может создавать ВОЛШЕБНЫЙ круг</vt:lpstr>
      <vt:lpstr>  Как обратная связь поможет  усилить движение к собственному успеху?  </vt:lpstr>
      <vt:lpstr>Любая зависимость – это работа усиливающей обратной связи. </vt:lpstr>
      <vt:lpstr>Зная как работает механизм обратных связей, мы можем найти ответы на многие глобальные вопросы современности.</vt:lpstr>
      <vt:lpstr> Заключение </vt:lpstr>
      <vt:lpstr>Список научно-популярных книг и учебников для знакомства с основами синергетики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управления собой - психокибернетика </dc:title>
  <cp:lastModifiedBy>Загородина</cp:lastModifiedBy>
  <cp:revision>216</cp:revision>
  <dcterms:modified xsi:type="dcterms:W3CDTF">2014-10-04T09:17:04Z</dcterms:modified>
</cp:coreProperties>
</file>