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44" r:id="rId6"/>
  </p:sldMasterIdLst>
  <p:sldIdLst>
    <p:sldId id="258" r:id="rId7"/>
    <p:sldId id="259" r:id="rId8"/>
    <p:sldId id="260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6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7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1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6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03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1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14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90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59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6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7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73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38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02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84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86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18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5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06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0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3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56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6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87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9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9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72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97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45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30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78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49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2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89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53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25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07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2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7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86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3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4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86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2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74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08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3265-328C-4199-96AD-5ECD16B9535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21.05.2013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A5E-92F5-42C2-82CA-DD1F4B2878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1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еч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хоро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1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танцы\цыган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00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чарда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1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танцы\бур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9999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7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1_Тема Office</vt:lpstr>
      <vt:lpstr>2_Тема Office</vt:lpstr>
      <vt:lpstr>3_Тема Office</vt:lpstr>
      <vt:lpstr>4_Тема Office</vt:lpstr>
      <vt:lpstr>6_Тема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Алёнка</dc:creator>
  <cp:lastModifiedBy>Алёнка</cp:lastModifiedBy>
  <cp:revision>4</cp:revision>
  <dcterms:created xsi:type="dcterms:W3CDTF">2013-05-21T16:57:17Z</dcterms:created>
  <dcterms:modified xsi:type="dcterms:W3CDTF">2013-05-21T17:04:34Z</dcterms:modified>
</cp:coreProperties>
</file>