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" contrast="-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D890-89F5-4AC9-A622-517303309116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4CF4-70CD-4981-95A7-67042527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972320" cy="143985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И. Штраус</a:t>
            </a:r>
            <a:br>
              <a:rPr lang="ru-RU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Полька «</a:t>
            </a:r>
            <a:r>
              <a:rPr lang="ru-RU" b="1" dirty="0" err="1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Трик-Трак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Админ\Desktop\выкройки\Новая папка\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929618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выкройки\Новая папка\57798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1"/>
            <a:ext cx="8001057" cy="58579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выкройки\Новая папка\Johann-Strauss-Waltzes-Polkas-Ma-525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выкройки\Новая папка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выкройки\Новая папка\4c0cee77b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выкройки\Новая папка\4885158970_34cec4ab2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400050"/>
            <a:ext cx="8429684" cy="7658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выкройки\Новая папка\4885161298_0daeefc3c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400050"/>
            <a:ext cx="8429684" cy="7658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выкройки\Новая папка\d1d4158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выкройки\Новая папка\26413474_Neizv_h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дмин\Desktop\выкройки\Новая папка\3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выкройки\Новая папка\bal_medi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выкройки\Новая папка\alexeidelyamin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выкройки\Новая папка\ad7a0bc89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011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выкройки\Новая папка\1324143589216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выкройки\Новая папка\Strauso%20polkos%20ir%20vals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И. Штраус Полька «Трик-Трак»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 Штраус Полька «Трик-Трак»</dc:title>
  <dc:creator>Админ</dc:creator>
  <cp:lastModifiedBy>Админ</cp:lastModifiedBy>
  <cp:revision>4</cp:revision>
  <dcterms:created xsi:type="dcterms:W3CDTF">2012-03-17T17:30:40Z</dcterms:created>
  <dcterms:modified xsi:type="dcterms:W3CDTF">2012-03-17T18:00:20Z</dcterms:modified>
</cp:coreProperties>
</file>