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E460-524B-4750-B2B8-F009A2DBF1A4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5DEC-ADED-4195-AEBC-A765CA433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E460-524B-4750-B2B8-F009A2DBF1A4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5DEC-ADED-4195-AEBC-A765CA433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E460-524B-4750-B2B8-F009A2DBF1A4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5DEC-ADED-4195-AEBC-A765CA433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E460-524B-4750-B2B8-F009A2DBF1A4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5DEC-ADED-4195-AEBC-A765CA433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E460-524B-4750-B2B8-F009A2DBF1A4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5DEC-ADED-4195-AEBC-A765CA433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E460-524B-4750-B2B8-F009A2DBF1A4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5DEC-ADED-4195-AEBC-A765CA433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E460-524B-4750-B2B8-F009A2DBF1A4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5DEC-ADED-4195-AEBC-A765CA433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E460-524B-4750-B2B8-F009A2DBF1A4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5DEC-ADED-4195-AEBC-A765CA433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E460-524B-4750-B2B8-F009A2DBF1A4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5DEC-ADED-4195-AEBC-A765CA433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E460-524B-4750-B2B8-F009A2DBF1A4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5DEC-ADED-4195-AEBC-A765CA433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E460-524B-4750-B2B8-F009A2DBF1A4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5DEC-ADED-4195-AEBC-A765CA433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8E460-524B-4750-B2B8-F009A2DBF1A4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05DEC-ADED-4195-AEBC-A765CA433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&#1050;&#1072;&#1084;&#1077;&#1088;&#1090;&#1086;&#1085;%20-%201%20&#1089;&#1090;&#1088;&#1091;&#1085;&#1072;,%205%20&#1083;&#1072;&#1076;,%20'&#1083;&#1103;'.mp3" TargetMode="External"/><Relationship Id="rId4" Type="http://schemas.openxmlformats.org/officeDocument/2006/relationships/hyperlink" Target="&#1050;&#1072;&#1084;&#1077;&#1088;&#1090;&#1086;&#1085;%20440%20&#1043;&#1094;%20&#1051;&#1103;%201%20&#1086;&#1082;&#1090;&#1072;&#1074;&#1099;%20-%20&#1050;&#1072;&#1084;&#1077;&#1088;&#1090;&#1086;&#1085;%20440%20&#1043;&#1094;%20&#1051;&#1103;%201%20&#1086;&#1082;&#1090;&#1072;&#1074;&#1099;.mp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&#1047;&#1074;&#1091;&#1082;&#1080;%20&#1087;&#1088;&#1080;&#1088;&#1086;&#1076;&#1099;%20-%20&#1051;&#1077;&#1089;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6;&#1082;&#1086;&#1092;&#1100;&#1077;&#1074;%20-%20&#1055;&#1077;&#1090;&#1103;%20&#1080;%20&#1074;&#1086;&#1083;&#1082;%20(&#1092;&#1083;&#1077;&#1081;&#1090;&#1072;).mp3" TargetMode="External"/><Relationship Id="rId7" Type="http://schemas.openxmlformats.org/officeDocument/2006/relationships/hyperlink" Target="&#1055;&#1088;&#1086;&#1082;&#1086;&#1092;&#1100;&#1077;&#1074;'&#1055;&#1077;&#1090;&#1103;%20&#1080;%20&#1074;&#1086;&#1083;&#1082;'%20-%20&#1092;&#1072;&#1075;&#1086;&#1090;(&#1076;&#1077;&#1076;&#1091;&#1096;&#1082;&#1072;).mp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&#1055;&#1088;&#1086;&#1082;&#1086;&#1092;&#1100;&#1077;&#1074;'&#1055;&#1077;&#1090;&#1103;%20&#1080;%20&#1074;&#1086;&#1083;&#1082;'%20-%20&#1082;&#1083;&#1072;&#1088;&#1085;&#1077;&#1090;(&#1082;&#1086;&#1096;&#1082;&#1072;).mp3" TargetMode="External"/><Relationship Id="rId5" Type="http://schemas.openxmlformats.org/officeDocument/2006/relationships/hyperlink" Target="&#1055;&#1088;&#1086;&#1082;&#1086;&#1092;&#1100;&#1077;&#1074;'&#1055;&#1077;&#1090;&#1103;%20&#1080;%20&#1074;&#1086;&#1083;&#1082;'%20-%20&#1075;&#1086;&#1073;&#1086;&#1081;(&#1091;&#1090;&#1082;&#1072;).mp3" TargetMode="External"/><Relationship Id="rId4" Type="http://schemas.openxmlformats.org/officeDocument/2006/relationships/hyperlink" Target="&#1055;&#1088;&#1086;&#1082;&#1086;&#1092;&#1100;&#1077;&#1074;%20&#1057;.&#1057;.%20-%20'&#1055;&#1077;&#1090;&#1103;%20&#1080;%20&#1074;&#1086;&#1083;&#1082;',%20&#1090;&#1077;&#1084;&#1072;%20&#1074;&#1086;&#1083;&#1082;&#1072;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Evanescence%20-%20Bring%20me%20to%20life(&#1069;&#1082;&#1089;&#1082;&#1083;&#1102;&#1079;&#1080;&#1074;)%20(&#1089;&#1090;&#1091;&#1076;&#1080;&#1081;&#1085;&#1072;&#1103;%20&#1072;&#1082;&#1072;&#1087;&#1077;&#1083;&#1083;&#1072;%202011).mp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chool-box.ru/images/stories/shablony_prezentaziy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3914"/>
            <a:ext cx="9286908" cy="69519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1142984"/>
            <a:ext cx="6929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Comic Sans MS" pitchFamily="66" charset="0"/>
              </a:rPr>
              <a:t>Возникновение и разнообразие звуков</a:t>
            </a:r>
            <a:endParaRPr lang="ru-RU" sz="6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8" name="Picture 4" descr="http://avatars.yandex.net/get-tv-shows/1333668362121M66865/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214686"/>
            <a:ext cx="3048000" cy="228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hool-box.ru/images/stories/shablony_prezentaziy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8758"/>
            <a:ext cx="9109675" cy="68192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714356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264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928670"/>
            <a:ext cx="678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Comic Sans MS" pitchFamily="66" charset="0"/>
              </a:rPr>
              <a:t>Камертон</a:t>
            </a:r>
            <a:endParaRPr lang="ru-RU" sz="6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3556" name="Picture 4" descr="http://www.submitedge.com/blog/wp-content/uploads/2012/06/tuning_f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000240"/>
            <a:ext cx="2971800" cy="3867150"/>
          </a:xfrm>
          <a:prstGeom prst="rect">
            <a:avLst/>
          </a:prstGeom>
          <a:noFill/>
        </p:spPr>
      </p:pic>
      <p:sp>
        <p:nvSpPr>
          <p:cNvPr id="9" name="5-конечная звезда 8">
            <a:hlinkClick r:id="rId4" action="ppaction://hlinkfile"/>
          </p:cNvPr>
          <p:cNvSpPr/>
          <p:nvPr/>
        </p:nvSpPr>
        <p:spPr>
          <a:xfrm>
            <a:off x="1428728" y="4286256"/>
            <a:ext cx="1071570" cy="928694"/>
          </a:xfrm>
          <a:prstGeom prst="star5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>
            <a:hlinkClick r:id="rId5" action="ppaction://hlinkfile"/>
          </p:cNvPr>
          <p:cNvSpPr/>
          <p:nvPr/>
        </p:nvSpPr>
        <p:spPr>
          <a:xfrm>
            <a:off x="3000364" y="4286256"/>
            <a:ext cx="1071570" cy="928694"/>
          </a:xfrm>
          <a:prstGeom prst="star5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hool-box.ru/images/stories/shablony_prezentaziy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8758"/>
            <a:ext cx="9109675" cy="68192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785794"/>
            <a:ext cx="7143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                  </a:t>
            </a:r>
            <a:r>
              <a:rPr lang="ru-RU" sz="6000" dirty="0" smtClean="0">
                <a:solidFill>
                  <a:schemeClr val="bg1"/>
                </a:solidFill>
                <a:latin typeface="Comic Sans MS" pitchFamily="66" charset="0"/>
              </a:rPr>
              <a:t>СЛУХ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5400" dirty="0">
                <a:solidFill>
                  <a:schemeClr val="bg1"/>
                </a:solidFill>
                <a:latin typeface="Comic Sans MS" pitchFamily="66" charset="0"/>
              </a:rPr>
              <a:t>О</a:t>
            </a:r>
            <a:r>
              <a:rPr lang="ru-RU" sz="5400" dirty="0" smtClean="0">
                <a:solidFill>
                  <a:schemeClr val="bg1"/>
                </a:solidFill>
                <a:latin typeface="Comic Sans MS" pitchFamily="66" charset="0"/>
              </a:rPr>
              <a:t>тносительный</a:t>
            </a:r>
          </a:p>
          <a:p>
            <a:pPr>
              <a:buFont typeface="Arial" pitchFamily="34" charset="0"/>
              <a:buChar char="•"/>
            </a:pPr>
            <a:r>
              <a:rPr lang="ru-RU" sz="5400" dirty="0" smtClean="0">
                <a:solidFill>
                  <a:schemeClr val="bg1"/>
                </a:solidFill>
                <a:latin typeface="Comic Sans MS" pitchFamily="66" charset="0"/>
              </a:rPr>
              <a:t>Внутренний</a:t>
            </a:r>
          </a:p>
          <a:p>
            <a:pPr>
              <a:buFont typeface="Arial" pitchFamily="34" charset="0"/>
              <a:buChar char="•"/>
            </a:pPr>
            <a:r>
              <a:rPr lang="ru-RU" sz="5400" dirty="0" smtClean="0">
                <a:solidFill>
                  <a:schemeClr val="bg1"/>
                </a:solidFill>
                <a:latin typeface="Comic Sans MS" pitchFamily="66" charset="0"/>
              </a:rPr>
              <a:t>Архитектонический</a:t>
            </a:r>
          </a:p>
          <a:p>
            <a:pPr>
              <a:buFont typeface="Arial" pitchFamily="34" charset="0"/>
              <a:buChar char="•"/>
            </a:pPr>
            <a:r>
              <a:rPr lang="ru-RU" sz="5400" dirty="0" smtClean="0">
                <a:solidFill>
                  <a:schemeClr val="bg1"/>
                </a:solidFill>
                <a:latin typeface="Comic Sans MS" pitchFamily="66" charset="0"/>
              </a:rPr>
              <a:t>Абсолютный</a:t>
            </a:r>
          </a:p>
          <a:p>
            <a:endParaRPr lang="ru-RU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zentara.biz/test/apacheasp/colored-notes-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0"/>
            <a:ext cx="5410200" cy="33432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31432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Абсолютный слух – </a:t>
            </a:r>
            <a:r>
              <a:rPr lang="ru-RU" sz="3200" b="1" dirty="0" err="1" smtClean="0">
                <a:latin typeface="Comic Sans MS" pitchFamily="66" charset="0"/>
              </a:rPr>
              <a:t>слух</a:t>
            </a:r>
            <a:endParaRPr lang="ru-RU" sz="3200" b="1" dirty="0" smtClean="0">
              <a:latin typeface="Comic Sans MS" pitchFamily="66" charset="0"/>
            </a:endParaRPr>
          </a:p>
          <a:p>
            <a:r>
              <a:rPr lang="ru-RU" sz="3200" b="1" dirty="0">
                <a:latin typeface="Comic Sans MS" pitchFamily="66" charset="0"/>
              </a:rPr>
              <a:t>д</a:t>
            </a:r>
            <a:r>
              <a:rPr lang="ru-RU" sz="3200" b="1" dirty="0" smtClean="0">
                <a:latin typeface="Comic Sans MS" pitchFamily="66" charset="0"/>
              </a:rPr>
              <a:t>анный природой.</a:t>
            </a:r>
          </a:p>
          <a:p>
            <a:r>
              <a:rPr lang="ru-RU" sz="3200" b="1" dirty="0" smtClean="0">
                <a:latin typeface="Comic Sans MS" pitchFamily="66" charset="0"/>
              </a:rPr>
              <a:t>Развить абсолютный слух невозможно</a:t>
            </a:r>
          </a:p>
          <a:p>
            <a:endParaRPr lang="ru-RU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hool-box.ru/images/stories/shablony_prezentaziy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8758"/>
            <a:ext cx="9109675" cy="6819242"/>
          </a:xfrm>
          <a:prstGeom prst="rect">
            <a:avLst/>
          </a:prstGeom>
          <a:noFill/>
        </p:spPr>
      </p:pic>
      <p:pic>
        <p:nvPicPr>
          <p:cNvPr id="25602" name="Picture 2" descr="http://www.culture-chel.ru/Storage/Image/PublicationItem/Image/big/994/%D0%B4%D0%B5%D1%82%D0%BC%D1%83%D0%B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14422"/>
            <a:ext cx="4286250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edu.fedpress.ru/sites/fedpress/files/cheredanna/news/diplomkupit_krasniy_dipl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000108"/>
            <a:ext cx="3714744" cy="5059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chool-box.ru/images/stories/shablony_prezentaziy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8758"/>
            <a:ext cx="9109675" cy="6819242"/>
          </a:xfrm>
          <a:prstGeom prst="rect">
            <a:avLst/>
          </a:prstGeom>
          <a:noFill/>
        </p:spPr>
      </p:pic>
      <p:pic>
        <p:nvPicPr>
          <p:cNvPr id="4100" name="Picture 4" descr="http://www.motto.net.ua/old_site/img/premium/1187022294_4D616E7920476C61636965722053756E7365742C204D6F6E74616E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785794"/>
            <a:ext cx="6948480" cy="5215487"/>
          </a:xfrm>
          <a:prstGeom prst="rect">
            <a:avLst/>
          </a:prstGeom>
          <a:noFill/>
        </p:spPr>
      </p:pic>
      <p:sp>
        <p:nvSpPr>
          <p:cNvPr id="4" name="5-конечная звезда 3">
            <a:hlinkClick r:id="rId4" action="ppaction://hlinkfile"/>
          </p:cNvPr>
          <p:cNvSpPr/>
          <p:nvPr/>
        </p:nvSpPr>
        <p:spPr>
          <a:xfrm>
            <a:off x="8215338" y="5643578"/>
            <a:ext cx="485772" cy="41433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chool-box.ru/images/stories/shablony_prezentaziy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038" y="81211"/>
            <a:ext cx="9052962" cy="6776789"/>
          </a:xfrm>
          <a:prstGeom prst="rect">
            <a:avLst/>
          </a:prstGeom>
          <a:noFill/>
        </p:spPr>
      </p:pic>
      <p:pic>
        <p:nvPicPr>
          <p:cNvPr id="15364" name="Picture 4" descr="http://scienceland.info/images/physicsus/acoustics/diapas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71810"/>
            <a:ext cx="8063474" cy="290511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785794"/>
            <a:ext cx="7358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Зависимость частоты звука от частоты колебаний</a:t>
            </a:r>
            <a:endParaRPr lang="ru-RU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hool-box.ru/images/stories/shablony_prezentaziy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8758"/>
            <a:ext cx="9109675" cy="68192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1071546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Comic Sans MS" pitchFamily="66" charset="0"/>
              </a:rPr>
              <a:t>Музыкальная загадка</a:t>
            </a:r>
            <a:endParaRPr lang="ru-RU" sz="4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5-конечная звезда 3">
            <a:hlinkClick r:id="rId3" action="ppaction://hlinkfile"/>
          </p:cNvPr>
          <p:cNvSpPr/>
          <p:nvPr/>
        </p:nvSpPr>
        <p:spPr>
          <a:xfrm>
            <a:off x="1357290" y="2500306"/>
            <a:ext cx="914400" cy="914400"/>
          </a:xfrm>
          <a:prstGeom prst="star5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>
            <a:hlinkClick r:id="rId4" action="ppaction://hlinkfile"/>
          </p:cNvPr>
          <p:cNvSpPr/>
          <p:nvPr/>
        </p:nvSpPr>
        <p:spPr>
          <a:xfrm>
            <a:off x="2786050" y="2571744"/>
            <a:ext cx="914400" cy="914400"/>
          </a:xfrm>
          <a:prstGeom prst="star5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>
            <a:hlinkClick r:id="rId5" action="ppaction://hlinkfile"/>
          </p:cNvPr>
          <p:cNvSpPr/>
          <p:nvPr/>
        </p:nvSpPr>
        <p:spPr>
          <a:xfrm>
            <a:off x="4214810" y="2571744"/>
            <a:ext cx="914400" cy="914400"/>
          </a:xfrm>
          <a:prstGeom prst="star5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>
            <a:hlinkClick r:id="rId6" action="ppaction://hlinkfile"/>
          </p:cNvPr>
          <p:cNvSpPr/>
          <p:nvPr/>
        </p:nvSpPr>
        <p:spPr>
          <a:xfrm>
            <a:off x="5572132" y="2571744"/>
            <a:ext cx="914400" cy="914400"/>
          </a:xfrm>
          <a:prstGeom prst="star5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>
            <a:hlinkClick r:id="rId7" action="ppaction://hlinkfile"/>
          </p:cNvPr>
          <p:cNvSpPr/>
          <p:nvPr/>
        </p:nvSpPr>
        <p:spPr>
          <a:xfrm>
            <a:off x="7072330" y="2571744"/>
            <a:ext cx="914400" cy="914400"/>
          </a:xfrm>
          <a:prstGeom prst="star5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hool-box.ru/images/stories/shablony_prezentaziy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8758"/>
            <a:ext cx="9109675" cy="68192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1000108"/>
            <a:ext cx="7429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dirty="0" smtClean="0">
                <a:solidFill>
                  <a:schemeClr val="bg1"/>
                </a:solidFill>
                <a:latin typeface="Comic Sans MS" pitchFamily="66" charset="0"/>
              </a:rPr>
              <a:t>Тембр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>
                <a:solidFill>
                  <a:schemeClr val="bg1"/>
                </a:solidFill>
                <a:latin typeface="Comic Sans MS" pitchFamily="66" charset="0"/>
              </a:rPr>
              <a:t>Интонация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>
                <a:solidFill>
                  <a:schemeClr val="bg1"/>
                </a:solidFill>
                <a:latin typeface="Comic Sans MS" pitchFamily="66" charset="0"/>
              </a:rPr>
              <a:t>Обертон</a:t>
            </a:r>
            <a:endParaRPr lang="ru-RU" sz="4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9458" name="Picture 2" descr="http://www.orator.biz/userfiles/images/trainings/inton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714620"/>
            <a:ext cx="4352925" cy="319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hool-box.ru/images/stories/shablony_prezentaziy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8758"/>
            <a:ext cx="9109675" cy="6819242"/>
          </a:xfrm>
          <a:prstGeom prst="rect">
            <a:avLst/>
          </a:prstGeom>
          <a:noFill/>
        </p:spPr>
      </p:pic>
      <p:pic>
        <p:nvPicPr>
          <p:cNvPr id="18434" name="Picture 2" descr="http://tattoo-pro.ru/upload/images/Music/jpbRPlILUq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571480"/>
            <a:ext cx="2457765" cy="572308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785794"/>
            <a:ext cx="49292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У черного моря чинара стоит молодая….</a:t>
            </a:r>
          </a:p>
          <a:p>
            <a:endParaRPr lang="ru-RU" sz="40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sz="4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М. Лермонтов</a:t>
            </a:r>
            <a:endParaRPr lang="ru-RU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8436" name="Picture 4" descr="http://ajvazovskyj.ucoz.com/_ph/1/284623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71480"/>
            <a:ext cx="5495931" cy="5805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hool-box.ru/images/stories/shablony_prezentaziy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25" y="38758"/>
            <a:ext cx="9109675" cy="68192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785794"/>
            <a:ext cx="721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Мелодия – музыкальная мысль, выраженная одноголосно</a:t>
            </a:r>
            <a:r>
              <a:rPr lang="ru-RU" sz="3200" dirty="0" smtClean="0">
                <a:latin typeface="Comic Sans MS" pitchFamily="66" charset="0"/>
              </a:rPr>
              <a:t>.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4" name="5-конечная звезда 3">
            <a:hlinkClick r:id="rId3" action="ppaction://hlinkfile"/>
          </p:cNvPr>
          <p:cNvSpPr/>
          <p:nvPr/>
        </p:nvSpPr>
        <p:spPr>
          <a:xfrm>
            <a:off x="1071538" y="3429000"/>
            <a:ext cx="914400" cy="914400"/>
          </a:xfrm>
          <a:prstGeom prst="star5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hool-box.ru/images/stories/shablony_prezentaziy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8758"/>
            <a:ext cx="9109675" cy="6819242"/>
          </a:xfrm>
          <a:prstGeom prst="rect">
            <a:avLst/>
          </a:prstGeom>
          <a:noFill/>
        </p:spPr>
      </p:pic>
      <p:pic>
        <p:nvPicPr>
          <p:cNvPr id="16386" name="Picture 2" descr="http://musicavillegas10.files.wordpress.com/2011/10/soni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617705"/>
            <a:ext cx="3925983" cy="53116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86380" y="857232"/>
            <a:ext cx="321471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Звуковая чувствительность человека</a:t>
            </a:r>
          </a:p>
          <a:p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От 16Гц/сек  до 20 000 Гц/сек.</a:t>
            </a:r>
          </a:p>
          <a:p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Децибелы – уровень громкости слуха.</a:t>
            </a:r>
          </a:p>
          <a:p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14282" y="357166"/>
            <a:ext cx="857256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Разговорная речь  от 45 децибел (дБ) до 60 децибел (дБ)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Автомобильный гудок достигает 120 децибел (дБ)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Шум интенсивного уличного движения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до 80 децибел (дБ)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Детский плач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80 децибел (дБ)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Шум работы разнообразного офисного оборудования, пылесоса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80 децибел (дБ)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Шум работающего мотоцикла, поезда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90 децибел (дБ)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Звук танцевальной музыки в ночном клубе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110 децибел (дБ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Шум пролетающего самолета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140 децибел (дБ)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Шум ремонтных работ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до 100 децибел (дБ)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Приготовление пищи на плите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40 децибел (дБ)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Шум леса от 10 до 24 децибел (дБ)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Смертельный для человека уровень шума, звук взрыва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200 децибел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195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Ученик_7</dc:creator>
  <cp:lastModifiedBy>Ученик_7</cp:lastModifiedBy>
  <cp:revision>20</cp:revision>
  <dcterms:created xsi:type="dcterms:W3CDTF">2013-11-15T11:12:10Z</dcterms:created>
  <dcterms:modified xsi:type="dcterms:W3CDTF">2013-11-15T13:45:10Z</dcterms:modified>
</cp:coreProperties>
</file>