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0" r:id="rId5"/>
    <p:sldId id="259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F222-DC06-4979-A253-A9E3163A17FF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43A5-B01E-4FA3-99E9-FA9ECF6D1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F222-DC06-4979-A253-A9E3163A17FF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43A5-B01E-4FA3-99E9-FA9ECF6D1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F222-DC06-4979-A253-A9E3163A17FF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43A5-B01E-4FA3-99E9-FA9ECF6D1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F222-DC06-4979-A253-A9E3163A17FF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43A5-B01E-4FA3-99E9-FA9ECF6D1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F222-DC06-4979-A253-A9E3163A17FF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43A5-B01E-4FA3-99E9-FA9ECF6D1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F222-DC06-4979-A253-A9E3163A17FF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43A5-B01E-4FA3-99E9-FA9ECF6D1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F222-DC06-4979-A253-A9E3163A17FF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43A5-B01E-4FA3-99E9-FA9ECF6D1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F222-DC06-4979-A253-A9E3163A17FF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43A5-B01E-4FA3-99E9-FA9ECF6D1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F222-DC06-4979-A253-A9E3163A17FF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43A5-B01E-4FA3-99E9-FA9ECF6D1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F222-DC06-4979-A253-A9E3163A17FF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43A5-B01E-4FA3-99E9-FA9ECF6D1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F222-DC06-4979-A253-A9E3163A17FF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43A5-B01E-4FA3-99E9-FA9ECF6D1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8F222-DC06-4979-A253-A9E3163A17FF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F43A5-B01E-4FA3-99E9-FA9ECF6D1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&#1052;&#1077;&#1076;&#1080;&#1072;&#1089;&#1087;&#1077;&#1094;&#1080;&#1072;&#1083;&#1080;&#1089;&#1090;\&#1056;&#1072;&#1073;&#1086;&#1095;&#1080;&#1081;%20&#1089;&#1090;&#1086;&#1083;\&#1057;&#1087;&#1086;&#1088;&#1090;\&#1073;&#1072;&#1089;&#1082;&#1077;&#1090;.wm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&#1052;&#1077;&#1076;&#1080;&#1072;&#1089;&#1087;&#1077;&#1094;&#1080;&#1072;&#1083;&#1080;&#1089;&#1090;\&#1056;&#1072;&#1073;&#1086;&#1095;&#1080;&#1081;%20&#1089;&#1090;&#1086;&#1083;\&#1057;&#1087;&#1086;&#1088;&#1090;\SDC13538.AVI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&#1052;&#1077;&#1076;&#1080;&#1072;&#1089;&#1087;&#1077;&#1094;&#1080;&#1072;&#1083;&#1080;&#1089;&#1090;\&#1056;&#1072;&#1073;&#1086;&#1095;&#1080;&#1081;%20&#1089;&#1090;&#1086;&#1083;\&#1057;&#1087;&#1086;&#1088;&#1090;\SDC13541.AVI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&#1052;&#1077;&#1076;&#1080;&#1072;&#1089;&#1087;&#1077;&#1094;&#1080;&#1072;&#1083;&#1080;&#1089;&#1090;\&#1056;&#1072;&#1073;&#1086;&#1095;&#1080;&#1081;%20&#1089;&#1090;&#1086;&#1083;\&#1057;&#1087;&#1086;&#1088;&#1090;\SDC13543.AVI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&#1052;&#1077;&#1076;&#1080;&#1072;&#1089;&#1087;&#1077;&#1094;&#1080;&#1072;&#1083;&#1080;&#1089;&#1090;\&#1056;&#1072;&#1073;&#1086;&#1095;&#1080;&#1081;%20&#1089;&#1090;&#1086;&#1083;\&#1057;&#1087;&#1086;&#1088;&#1090;\SDC13547%2000_00_00-00_00_18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Вопросы к фильму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Какая игра в переводе обозначает «мяч» в «корзине»?</a:t>
            </a:r>
          </a:p>
          <a:p>
            <a:pPr marL="514350" indent="-514350">
              <a:buAutoNum type="arabicParenR"/>
            </a:pPr>
            <a:r>
              <a:rPr lang="ru-RU" dirty="0" smtClean="0"/>
              <a:t>Кто является основателем этой игры ?</a:t>
            </a:r>
          </a:p>
          <a:p>
            <a:pPr marL="514350" indent="-514350">
              <a:buAutoNum type="arabicParenR"/>
            </a:pPr>
            <a:r>
              <a:rPr lang="ru-RU" dirty="0" smtClean="0"/>
              <a:t>В каком году игра была образована и где?</a:t>
            </a:r>
          </a:p>
          <a:p>
            <a:pPr marL="514350" indent="-51435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баскет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rcRect l="8263" t="9044" r="9051" b="912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561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Спортивная игра. 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Баскетбол.</a:t>
            </a:r>
          </a:p>
          <a:p>
            <a:pPr algn="ctr">
              <a:buNone/>
            </a:pP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Обучение </a:t>
            </a:r>
            <a:r>
              <a:rPr lang="ru-RU" sz="4400" b="1" dirty="0" smtClean="0">
                <a:solidFill>
                  <a:srgbClr val="002060"/>
                </a:solidFill>
              </a:rPr>
              <a:t>технике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r>
              <a:rPr lang="ru-RU" sz="4400" b="1" dirty="0" smtClean="0">
                <a:solidFill>
                  <a:srgbClr val="002060"/>
                </a:solidFill>
              </a:rPr>
              <a:t>владения мячом.</a:t>
            </a:r>
          </a:p>
          <a:p>
            <a:pPr algn="ctr">
              <a:buNone/>
            </a:pPr>
            <a:endParaRPr lang="ru-RU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Цель:</a:t>
            </a:r>
            <a:r>
              <a:rPr lang="ru-RU" b="1" dirty="0" smtClean="0"/>
              <a:t> знакомство с новым видом спортивной     	 деятельности: игрой в баскетбол.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Задачи: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научиться владеть мячом при игре в баскетбол;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	расширить круг знаний о спортивных играх;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	продолжать развивать двигательную способность.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Приемы владения мячом в баскетболе: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b="1" dirty="0" smtClean="0"/>
              <a:t> передача;</a:t>
            </a:r>
          </a:p>
          <a:p>
            <a:r>
              <a:rPr lang="ru-RU" sz="4800" b="1" dirty="0" smtClean="0"/>
              <a:t> ловля; </a:t>
            </a:r>
          </a:p>
          <a:p>
            <a:r>
              <a:rPr lang="ru-RU" sz="4800" b="1" dirty="0" smtClean="0"/>
              <a:t> бросок;</a:t>
            </a:r>
          </a:p>
          <a:p>
            <a:r>
              <a:rPr lang="ru-RU" sz="4800" b="1" dirty="0" smtClean="0"/>
              <a:t> ведение.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SDC13538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46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SDC13541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73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SDC13543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46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SDC13547 00_00_00-00_00_18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06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58</Words>
  <Application>Microsoft Office PowerPoint</Application>
  <PresentationFormat>Экран (4:3)</PresentationFormat>
  <Paragraphs>20</Paragraphs>
  <Slides>9</Slides>
  <Notes>0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Вопросы к фильму</vt:lpstr>
      <vt:lpstr>Слайд 2</vt:lpstr>
      <vt:lpstr>Слайд 3</vt:lpstr>
      <vt:lpstr>Слайд 4</vt:lpstr>
      <vt:lpstr>Приемы владения мячом в баскетболе:</vt:lpstr>
      <vt:lpstr>Слайд 6</vt:lpstr>
      <vt:lpstr>Слайд 7</vt:lpstr>
      <vt:lpstr>Слайд 8</vt:lpstr>
      <vt:lpstr>Слайд 9</vt:lpstr>
    </vt:vector>
  </TitlesOfParts>
  <Company>МОУ «СОШ № 1»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Спортивные игры:  «Баскетбол»</dc:title>
  <dc:creator>Медиаспециалист</dc:creator>
  <cp:lastModifiedBy>Медиаспециалист</cp:lastModifiedBy>
  <cp:revision>12</cp:revision>
  <dcterms:created xsi:type="dcterms:W3CDTF">2011-03-02T05:36:53Z</dcterms:created>
  <dcterms:modified xsi:type="dcterms:W3CDTF">2011-03-02T07:28:22Z</dcterms:modified>
</cp:coreProperties>
</file>