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8" r:id="rId5"/>
    <p:sldId id="263" r:id="rId6"/>
    <p:sldId id="270" r:id="rId7"/>
    <p:sldId id="257" r:id="rId8"/>
    <p:sldId id="269" r:id="rId9"/>
    <p:sldId id="259" r:id="rId10"/>
    <p:sldId id="261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eta-music.ru/listening/vremena-goda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eta-music.ru/tests/kompozitorskiy-stil-pichaykovskogo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00400" y="381001"/>
            <a:ext cx="5943600" cy="32003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Великий композитор</a:t>
            </a:r>
            <a:br>
              <a:rPr lang="ru-RU" dirty="0" smtClean="0"/>
            </a:br>
            <a:r>
              <a:rPr lang="ru-RU" dirty="0" smtClean="0">
                <a:latin typeface="Arial Black" pitchFamily="34" charset="0"/>
              </a:rPr>
              <a:t>Пётр Ильич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Чайковский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годы жизни</a:t>
            </a:r>
            <a:br>
              <a:rPr lang="ru-RU" dirty="0" smtClean="0"/>
            </a:br>
            <a:r>
              <a:rPr lang="ru-RU" dirty="0" smtClean="0"/>
              <a:t>(1840-1893 г)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638800" y="5257800"/>
            <a:ext cx="3200400" cy="1219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Составила М.А.Булыгина</a:t>
            </a:r>
          </a:p>
          <a:p>
            <a:r>
              <a:rPr lang="ru-RU" dirty="0" smtClean="0"/>
              <a:t>учитель музыки </a:t>
            </a:r>
            <a:endParaRPr lang="ru-RU" dirty="0"/>
          </a:p>
        </p:txBody>
      </p:sp>
      <p:pic>
        <p:nvPicPr>
          <p:cNvPr id="6" name="Рисунок 5" descr="http://meta-music.ru/sites/default/files/portrait/chaykovskiy_sepiya_prevyu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312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«Детский альбом» для детей.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Уже став взрослым, Петр Ильич не смог создать семью, и своих детей у него не было. Но также как когда-то к нему самому, он с нежностью и лаской относился к своим племянникам. А одному из них – Володе Давыдову он даже посвятил свою музыку.</a:t>
            </a:r>
          </a:p>
          <a:p>
            <a:r>
              <a:rPr lang="ru-RU" dirty="0" smtClean="0"/>
              <a:t>На самом деле, «Детский альбом» П.И. Чайковского стал настоящим подарком не только для одного девятилетнего мальчика, но и для всех детей на свете.</a:t>
            </a:r>
          </a:p>
          <a:p>
            <a:endParaRPr lang="ru-RU" dirty="0"/>
          </a:p>
        </p:txBody>
      </p:sp>
      <p:pic>
        <p:nvPicPr>
          <p:cNvPr id="3074" name="Picture 2" descr="C:\Users\DELL\Desktop\классика для детей\картинки к балетам и классике\MJCA7TQGX5CA3O564PCAMF1Y9JCA3BA99VCAKA7NJRCAJXK9H2CAHOECL0CA7NMNJ0CAPNHEA6CASJUM27CA3WOYHUCA4CTP38CAO0H3ZQCARCH9BWCAM94R1ICA9BNLRUCA30PFXYCA6FEAC3CAFT1RV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400301"/>
            <a:ext cx="4216399" cy="3162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Знаменитые произведения П.И.Чайковского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Оперы: </a:t>
            </a:r>
          </a:p>
          <a:p>
            <a:r>
              <a:rPr lang="ru-RU" dirty="0" smtClean="0"/>
              <a:t>«Пиковая дама»,</a:t>
            </a:r>
          </a:p>
          <a:p>
            <a:r>
              <a:rPr lang="ru-RU" dirty="0" smtClean="0"/>
              <a:t>«Евгений Онегин»,</a:t>
            </a:r>
          </a:p>
          <a:p>
            <a:r>
              <a:rPr lang="ru-RU" dirty="0" smtClean="0"/>
              <a:t>«Опричник»,</a:t>
            </a:r>
          </a:p>
          <a:p>
            <a:r>
              <a:rPr lang="ru-RU" dirty="0" smtClean="0"/>
              <a:t>«Кузнец </a:t>
            </a:r>
            <a:r>
              <a:rPr lang="ru-RU" dirty="0" err="1" smtClean="0"/>
              <a:t>Вакула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«Орлеанская дева»,</a:t>
            </a:r>
          </a:p>
          <a:p>
            <a:r>
              <a:rPr lang="ru-RU" dirty="0" smtClean="0"/>
              <a:t>«Мазепа»,</a:t>
            </a:r>
          </a:p>
          <a:p>
            <a:r>
              <a:rPr lang="ru-RU" dirty="0" smtClean="0"/>
              <a:t>«Чародейка», </a:t>
            </a:r>
          </a:p>
          <a:p>
            <a:r>
              <a:rPr lang="ru-RU" dirty="0" smtClean="0"/>
              <a:t>«Иоланта», </a:t>
            </a:r>
          </a:p>
          <a:p>
            <a:r>
              <a:rPr lang="ru-RU" dirty="0" smtClean="0"/>
              <a:t>«Черевички»</a:t>
            </a:r>
          </a:p>
          <a:p>
            <a:endParaRPr lang="ru-RU" dirty="0"/>
          </a:p>
        </p:txBody>
      </p:sp>
      <p:pic>
        <p:nvPicPr>
          <p:cNvPr id="2050" name="Picture 2" descr="C:\Users\DELL\Desktop\классика для детей\картинки к балетам и классике\f_16880389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8129" y="2514601"/>
            <a:ext cx="5018671" cy="3342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Знаменитые балеты и фортепианные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Балеты :</a:t>
            </a:r>
          </a:p>
          <a:p>
            <a:r>
              <a:rPr lang="ru-RU" dirty="0" smtClean="0"/>
              <a:t>«Лебединое озеро»,</a:t>
            </a:r>
          </a:p>
          <a:p>
            <a:r>
              <a:rPr lang="ru-RU" dirty="0" smtClean="0"/>
              <a:t>«Щелкунчик»,</a:t>
            </a:r>
          </a:p>
          <a:p>
            <a:r>
              <a:rPr lang="ru-RU" dirty="0" smtClean="0"/>
              <a:t>«Спящая красавица»,</a:t>
            </a:r>
          </a:p>
          <a:p>
            <a:r>
              <a:rPr lang="ru-RU" dirty="0" smtClean="0"/>
              <a:t>Более 20 симфонических произведений,</a:t>
            </a:r>
          </a:p>
          <a:p>
            <a:r>
              <a:rPr lang="ru-RU" dirty="0" smtClean="0"/>
              <a:t>Фортепианные произведения :</a:t>
            </a:r>
          </a:p>
          <a:p>
            <a:r>
              <a:rPr lang="ru-RU" dirty="0" smtClean="0"/>
              <a:t>«Времена года», </a:t>
            </a:r>
          </a:p>
          <a:p>
            <a:r>
              <a:rPr lang="ru-RU" dirty="0" smtClean="0"/>
              <a:t>«Детский альбом»</a:t>
            </a:r>
          </a:p>
          <a:p>
            <a:endParaRPr lang="ru-RU" dirty="0"/>
          </a:p>
        </p:txBody>
      </p:sp>
      <p:pic>
        <p:nvPicPr>
          <p:cNvPr id="1026" name="Picture 2" descr="C:\Users\DELL\Desktop\классика для детей\картинки к балетам и классике\62942208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828800"/>
            <a:ext cx="4686540" cy="3108738"/>
          </a:xfrm>
          <a:prstGeom prst="rect">
            <a:avLst/>
          </a:prstGeom>
          <a:noFill/>
        </p:spPr>
      </p:pic>
      <p:pic>
        <p:nvPicPr>
          <p:cNvPr id="6" name="Рисунок 5" descr="http://meta-music.ru/sites/default/files/styles/custom/public/images/oblozhka_nuvellista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857750"/>
            <a:ext cx="152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1.Где и когда родился П.И.Чайковский?</a:t>
            </a:r>
          </a:p>
          <a:p>
            <a:r>
              <a:rPr lang="ru-RU" dirty="0" smtClean="0"/>
              <a:t>2. Во сколько лет он начал сочинять музыку?</a:t>
            </a:r>
          </a:p>
          <a:p>
            <a:r>
              <a:rPr lang="ru-RU" dirty="0" smtClean="0"/>
              <a:t>3. Какие были его первые впечатления от встречи с музыкой?</a:t>
            </a:r>
          </a:p>
          <a:p>
            <a:r>
              <a:rPr lang="ru-RU" dirty="0" smtClean="0"/>
              <a:t>4. Для кого он написал «Детский альбом»?</a:t>
            </a:r>
          </a:p>
          <a:p>
            <a:r>
              <a:rPr lang="ru-RU" dirty="0" smtClean="0"/>
              <a:t>Назови 2 известные  оперы композитора.</a:t>
            </a:r>
          </a:p>
          <a:p>
            <a:r>
              <a:rPr lang="ru-RU" dirty="0" smtClean="0"/>
              <a:t>Назови 2 известных балета Чайковского.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1.В 1840 г0ду в г.Воткинске</a:t>
            </a:r>
          </a:p>
          <a:p>
            <a:endParaRPr lang="ru-RU" dirty="0" smtClean="0"/>
          </a:p>
          <a:p>
            <a:r>
              <a:rPr lang="ru-RU" dirty="0" smtClean="0"/>
              <a:t>2. В 4 года.</a:t>
            </a:r>
          </a:p>
          <a:p>
            <a:endParaRPr lang="ru-RU" dirty="0" smtClean="0"/>
          </a:p>
          <a:p>
            <a:r>
              <a:rPr lang="ru-RU" dirty="0" smtClean="0"/>
              <a:t>3. Он плакал .</a:t>
            </a:r>
          </a:p>
          <a:p>
            <a:endParaRPr lang="ru-RU" dirty="0" smtClean="0"/>
          </a:p>
          <a:p>
            <a:r>
              <a:rPr lang="ru-RU" dirty="0" smtClean="0"/>
              <a:t>4.Для своего племянника и для всех детей.</a:t>
            </a:r>
          </a:p>
          <a:p>
            <a:endParaRPr lang="ru-RU" dirty="0" smtClean="0"/>
          </a:p>
          <a:p>
            <a:r>
              <a:rPr lang="ru-RU" dirty="0" smtClean="0"/>
              <a:t>5. «Пиковая дама» «Евгений Онегин» и др.</a:t>
            </a:r>
          </a:p>
          <a:p>
            <a:r>
              <a:rPr lang="ru-RU" dirty="0" smtClean="0"/>
              <a:t>6. «Лебединое озеро», «Щелкунчик».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 композитора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905000"/>
            <a:ext cx="8077200" cy="4669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Родился П.И.Чайковский в 1840 году в г.Воткинске.</a:t>
            </a:r>
          </a:p>
          <a:p>
            <a:r>
              <a:rPr lang="ru-RU" sz="1600" dirty="0" smtClean="0"/>
              <a:t>Когда он сам был маленьким мальчиком, его очень любили все домашние.</a:t>
            </a:r>
          </a:p>
          <a:p>
            <a:r>
              <a:rPr lang="ru-RU" sz="1600" dirty="0" smtClean="0"/>
              <a:t> У Чайковских была большая семья. Пятеро детей вместе играли, учились, ходили  с гувернанткой на прогулки. Но Петруша как-то по особенному выделялся среди своих братьев и сестер. </a:t>
            </a:r>
          </a:p>
          <a:p>
            <a:r>
              <a:rPr lang="ru-RU" sz="1600" dirty="0" smtClean="0"/>
              <a:t>В доме Чайковских часто звучала музыка. Необычайный слух и музыкальная память проявились в мальчике очень рано. Он очень любил слушать в исполнении матери популярный тогда романс </a:t>
            </a:r>
            <a:r>
              <a:rPr lang="ru-RU" sz="1600" dirty="0" err="1" smtClean="0"/>
              <a:t>Алябьева</a:t>
            </a:r>
            <a:r>
              <a:rPr lang="ru-RU" sz="1600" dirty="0" smtClean="0"/>
              <a:t> «Соловей». Маленький заводной инструмент –</a:t>
            </a:r>
            <a:r>
              <a:rPr lang="ru-RU" sz="1600" dirty="0" err="1" smtClean="0"/>
              <a:t>органчик-оркестрина</a:t>
            </a:r>
            <a:r>
              <a:rPr lang="ru-RU" sz="1600" dirty="0" smtClean="0"/>
              <a:t> познакомил его с мелодиями итальянских композиторов и музыкой Моцарта. </a:t>
            </a:r>
          </a:p>
          <a:p>
            <a:r>
              <a:rPr lang="ru-RU" sz="1600" dirty="0" smtClean="0"/>
              <a:t> «В классе нельзя было быть старательнее и понятливее, во время перемен же никто не выдумывал более веселых забав; во время общих чтений … никто не слушал внимательнее, а когда в сумерках под праздник дети по очереди рассказывали что-нибудь, никто не фантазировал прелестнее…» (</a:t>
            </a:r>
            <a:r>
              <a:rPr lang="ru-RU" sz="1600" i="1" dirty="0" smtClean="0"/>
              <a:t>из воспоминаний гувернантки </a:t>
            </a:r>
            <a:r>
              <a:rPr lang="ru-RU" sz="1600" i="1" dirty="0" err="1" smtClean="0"/>
              <a:t>Фанни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Дюрбах</a:t>
            </a:r>
            <a:r>
              <a:rPr lang="ru-RU" sz="1600" dirty="0" smtClean="0"/>
              <a:t>)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5122" name="Picture 2" descr="C:\Users\DELL\Desktop\классика для детей\картинки к балетам и классике\I4CA1QW25OCAUF7EKDCAMP3FQ9CAHQZ804CAONKEJ0CA0BI4AKCAM3ZDD7CAH1Y2GQCAGNLLM5CATHTTKICAPKZ6LMCAHFKI3XCAM2M2TFCAGZ0V4PCAXSNN18CAUU9M76CAY736F5CA42C8ABCALFUG7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533400"/>
            <a:ext cx="24955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Стеклянный ребенок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err="1" smtClean="0"/>
              <a:t>Фанни</a:t>
            </a:r>
            <a:r>
              <a:rPr lang="ru-RU" dirty="0" smtClean="0"/>
              <a:t> </a:t>
            </a:r>
            <a:r>
              <a:rPr lang="ru-RU" dirty="0" err="1" smtClean="0"/>
              <a:t>Дюрбах</a:t>
            </a:r>
            <a:r>
              <a:rPr lang="ru-RU" dirty="0" smtClean="0"/>
              <a:t> – гувернантка, которая воспитывала маленького Петю Чайковского вместе с его братьями и сестрами, отмечала его необычайную впечатлительность и старалась обходиться с ним очень осторожно. Обидеть его мог каждый пустяк. </a:t>
            </a:r>
          </a:p>
          <a:p>
            <a:r>
              <a:rPr lang="ru-RU" dirty="0" smtClean="0"/>
              <a:t> Она говорила, что это был «стеклянный» ребенок. После занятий или долгих </a:t>
            </a:r>
            <a:r>
              <a:rPr lang="ru-RU" dirty="0" err="1" smtClean="0"/>
              <a:t>фантазирований</a:t>
            </a:r>
            <a:r>
              <a:rPr lang="ru-RU" dirty="0" smtClean="0"/>
              <a:t> на фортепиано он приходил к ней всегда нервный и расстроенный.</a:t>
            </a:r>
          </a:p>
          <a:p>
            <a:r>
              <a:rPr lang="ru-RU" dirty="0" smtClean="0"/>
              <a:t>Однажды у Чайковских были гости, и весь вечер прошел в музыкальных развлечениях. Петя сначала был очень оживлен и весел, но к концу вечера так утомился, что ушел наверх ранее обыкновенного. Когда </a:t>
            </a:r>
            <a:r>
              <a:rPr lang="ru-RU" dirty="0" err="1" smtClean="0"/>
              <a:t>Фанни</a:t>
            </a:r>
            <a:r>
              <a:rPr lang="ru-RU" dirty="0" smtClean="0"/>
              <a:t> через несколько времени пришла в детскую, он еще не спал и с блестящими глазами, возбужденный плакал. На вопрос, что с ним, он отвечал: </a:t>
            </a:r>
          </a:p>
          <a:p>
            <a:r>
              <a:rPr lang="ru-RU" dirty="0" smtClean="0"/>
              <a:t>«О эта музыка, музыка!» Но музыки никакой не было в эту минуту слышно. «Избавьте меня от нее! Она у меня здесь, здесь, – рыдая и указывая на голову, говорил мальчик, - она не дает мне покоя!»</a:t>
            </a:r>
          </a:p>
          <a:p>
            <a:endParaRPr lang="ru-RU" dirty="0"/>
          </a:p>
        </p:txBody>
      </p:sp>
      <p:pic>
        <p:nvPicPr>
          <p:cNvPr id="6146" name="Picture 2" descr="C:\Users\DELL\Desktop\классика для детей\картинки к балетам и классике\A3CAA93739CANP3HASCAJQANM8CA6AJMLICAEKYX3BCASMDJ4ACAEMC4FRCANQC5N5CABE6GXFCAZ5VP52CA1DHGX8CA0NPOUHCA29MI4NCAVEV3X2CAV9NSZNCAK9403BCAFY5CE5CA4RUUQ5CA0J7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762000"/>
            <a:ext cx="2971800" cy="120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Непреодолимое влечение</a:t>
            </a:r>
            <a:br>
              <a:rPr lang="ru-RU" dirty="0" smtClean="0"/>
            </a:br>
            <a:r>
              <a:rPr lang="ru-RU" dirty="0" smtClean="0"/>
              <a:t>к музыке.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4 года Петя сочинил свое первую пьеску под названием «Наша мама в Петербурге». В 5 лет он совершенно верно подбирал на фортепиано то, с чем познакомила его </a:t>
            </a:r>
            <a:r>
              <a:rPr lang="ru-RU" dirty="0" err="1" smtClean="0"/>
              <a:t>оркестрина</a:t>
            </a:r>
            <a:r>
              <a:rPr lang="ru-RU" dirty="0" smtClean="0"/>
              <a:t>, и обнаруживал такую любовь к игре, что когда ему запрещали быть у инструмента, продолжал на чем попало перебирать пальцами.</a:t>
            </a:r>
          </a:p>
          <a:p>
            <a:r>
              <a:rPr lang="ru-RU" dirty="0" smtClean="0"/>
              <a:t> Однажды увлекшись этим немым бренчанием на стекле оконной рамы, он так разошелся, что разбил его и очень сильно ранил себе руку. Это происшествие послужило поводом к тому, что родители серьезно обратили внимание на непреодолимое влечение мальчика и пригласили для него учительницу музыки.</a:t>
            </a:r>
            <a:endParaRPr lang="ru-RU" dirty="0"/>
          </a:p>
        </p:txBody>
      </p:sp>
      <p:pic>
        <p:nvPicPr>
          <p:cNvPr id="4" name="Picture 17" descr="роя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57200"/>
            <a:ext cx="1447800" cy="188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- русский в полнейшем </a:t>
            </a:r>
            <a:br>
              <a:rPr lang="ru-RU" dirty="0" smtClean="0"/>
            </a:br>
            <a:r>
              <a:rPr lang="ru-RU" dirty="0" smtClean="0"/>
              <a:t>смысле этого слова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Родина Чайковского – уральский городок Воткинск. Его папа был начальником </a:t>
            </a:r>
            <a:r>
              <a:rPr lang="ru-RU" dirty="0" err="1" smtClean="0"/>
              <a:t>Воткинского</a:t>
            </a:r>
            <a:r>
              <a:rPr lang="ru-RU" dirty="0" smtClean="0"/>
              <a:t>  «железоделательного» завода, где отливали якоря, корабельные цепи, делали другие детали для пароходов. Но город был небольшим и мало чем отличался от деревни. По утрам здесь пели петухи, а вечером со стороны заводского поселка звучала выразительная русская речь, доносились привольные русские песни.</a:t>
            </a:r>
          </a:p>
          <a:p>
            <a:r>
              <a:rPr lang="ru-RU" dirty="0" smtClean="0"/>
              <a:t>Чайковский полюбил их на всю жизнь. «Я вырос в глуши, с детства, с самого раннего, проникся неизъяснимой красотой … русской народной музыки, … я русский в полнейшем смысле этого слова» – говорил он.</a:t>
            </a:r>
          </a:p>
          <a:p>
            <a:r>
              <a:rPr lang="ru-RU" dirty="0" smtClean="0"/>
              <a:t>Когда Чайковский переехал из Петербурга в Москву, то его любимым развлечением стали длинные прогулки по Москве и окрестностям. Чего только не увидишь и не услышишь, бродя почти целый воскресный день по древнему русскому городу! Каких только песен не поют и в самой Москве, и на окраинах, и в пригородных усадьбах!... И композитор с увлечением собирал, записывал народные песни. А некоторые мелодии даже использовал потом в своих сочинениях.</a:t>
            </a:r>
          </a:p>
          <a:p>
            <a:endParaRPr lang="ru-RU" dirty="0"/>
          </a:p>
        </p:txBody>
      </p:sp>
      <p:pic>
        <p:nvPicPr>
          <p:cNvPr id="7170" name="Picture 2" descr="C:\Users\DELL\Desktop\классика для детей\картинки к балетам и классике\свиридов\IYCA3G3FGOCAY31YUUCAVGVARZCA73Y431CAATHEOKCAZP2SAJCALVGF54CADPY1MJCA3MG72CCA5R5CAOCAY564Q6CA2A48GHCADHA2H2CA7FOX7UCAQOPIOZCAZHNJEKCAOGW3AICAMTZQLDCAIY71T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71182"/>
            <a:ext cx="2609850" cy="1795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Учеба в Петербургской консерватории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После окончания Петербургского училища правоведения Чайковский стал служить чиновником в Департаменте юстиции. 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20 лет он опубликовал свой первый романс и решил всерьёз заняться музыкой.</a:t>
            </a:r>
          </a:p>
          <a:p>
            <a:r>
              <a:rPr lang="ru-RU" dirty="0" smtClean="0"/>
              <a:t>Для этого Петр Ильич оставляет государственную службу и поступает в Петербургскую </a:t>
            </a:r>
            <a:r>
              <a:rPr lang="ru-RU" dirty="0" smtClean="0"/>
              <a:t>консерваторию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Рисунок 7" descr="http://meta-music.ru/sites/default/files/styles/custom/public/images/chaykovskiy_prevyu_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981200"/>
            <a:ext cx="4648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Лучший друг  Чайковского </a:t>
            </a:r>
            <a:r>
              <a:rPr lang="ru-RU" dirty="0" smtClean="0"/>
              <a:t>Надежда </a:t>
            </a:r>
            <a:r>
              <a:rPr lang="ru-RU" dirty="0" err="1" smtClean="0"/>
              <a:t>Филаретовна</a:t>
            </a:r>
            <a:r>
              <a:rPr lang="ru-RU" dirty="0" smtClean="0"/>
              <a:t> фон </a:t>
            </a:r>
            <a:r>
              <a:rPr lang="ru-RU" dirty="0" err="1" smtClean="0"/>
              <a:t>Мекк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Даже </a:t>
            </a:r>
            <a:r>
              <a:rPr lang="ru-RU" dirty="0" smtClean="0"/>
              <a:t>будучи признанным талантом, Чайковский не был обеспеченным человеком. Поступив в консерваторию, он зарабатывал на жизнь частными уроками. </a:t>
            </a:r>
            <a:endParaRPr lang="ru-RU" dirty="0" smtClean="0"/>
          </a:p>
          <a:p>
            <a:r>
              <a:rPr lang="ru-RU" dirty="0" smtClean="0"/>
              <a:t>Начинающий </a:t>
            </a:r>
            <a:r>
              <a:rPr lang="ru-RU" dirty="0" smtClean="0"/>
              <a:t>композитор вынужден был то и дело залезать в долги, и потому не гнушался и другими приработками. </a:t>
            </a:r>
            <a:endParaRPr lang="ru-RU" dirty="0" smtClean="0"/>
          </a:p>
          <a:p>
            <a:r>
              <a:rPr lang="ru-RU" dirty="0" smtClean="0"/>
              <a:t>Однажды </a:t>
            </a:r>
            <a:r>
              <a:rPr lang="ru-RU" dirty="0" smtClean="0"/>
              <a:t>он даже работал ночным сторожем на Сенном рынке!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 descr="C:\Users\DELL\Desktop\классика для детей\картинки к балетам и классике\A8CAKHRF3GCAM8NM3ZCAR7KBZMCAKKZYOTCAZ04K4SCAWE2VX3CAS3QV00CA9PTW7KCAJ13O0SCA1T1HE8CAN3CQJCCA4AP6OPCAA9PAXKCAPQ0BTWCA72XA40CAZ6PP5XCA808VFQCA82CNFBCAH5M9G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97057" y="2971800"/>
            <a:ext cx="3783584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«Велико ваше назначение на земле» - писала она композитору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7941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Будучи </a:t>
            </a:r>
            <a:r>
              <a:rPr lang="ru-RU" dirty="0" smtClean="0"/>
              <a:t>преподавателем Московской консерватории он получал профессорское жалованье, по педагогическая работа тяготила его.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 smtClean="0"/>
              <a:t>отнимала время от главного призвания – сочинения музыки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</a:t>
            </a:r>
            <a:r>
              <a:rPr lang="ru-RU" dirty="0" smtClean="0"/>
              <a:t>изменилось в 1876 году, когда горячая почитательница его таланта миллионерша Надежда </a:t>
            </a:r>
            <a:r>
              <a:rPr lang="ru-RU" dirty="0" err="1" smtClean="0"/>
              <a:t>Филаретовна</a:t>
            </a:r>
            <a:r>
              <a:rPr lang="ru-RU" dirty="0" smtClean="0"/>
              <a:t> фон </a:t>
            </a:r>
            <a:r>
              <a:rPr lang="ru-RU" dirty="0" err="1" smtClean="0"/>
              <a:t>Мекк</a:t>
            </a:r>
            <a:r>
              <a:rPr lang="ru-RU" dirty="0" smtClean="0"/>
              <a:t> решила оказывать ему материальную поддержку. «Велико ваше назначение на земле» - писала она композитору</a:t>
            </a:r>
            <a:endParaRPr lang="ru-RU" dirty="0"/>
          </a:p>
        </p:txBody>
      </p:sp>
      <p:pic>
        <p:nvPicPr>
          <p:cNvPr id="1026" name="Picture 2" descr="C:\Users\DELL\Desktop\классика для детей\тетры оперы и певцы\ирина архипов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2679" y="2514600"/>
            <a:ext cx="3156197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Его музыку любят во всем мире и взрослые и дети.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Учась в консерватории, затем став профессором, Чайковский пишет очень много музыкальных произведений: симфонии и увертюры, струнные квартеты, фортепианные концерты, а также оперы и балеты. Некоторые оперы  он написал совместно со своим младшим братом Модестом, который написал либретто для балета»Пиковая дама» и «Иоланта». </a:t>
            </a:r>
          </a:p>
          <a:p>
            <a:r>
              <a:rPr lang="ru-RU" dirty="0" smtClean="0"/>
              <a:t>В 1893 г , за несколько месяцев до смерти, ему присудили степень почётного доктора музыки Кембриджского университета в Англии.</a:t>
            </a:r>
            <a:endParaRPr lang="ru-RU" dirty="0"/>
          </a:p>
        </p:txBody>
      </p:sp>
      <p:pic>
        <p:nvPicPr>
          <p:cNvPr id="4098" name="Picture 2" descr="C:\Users\DELL\Desktop\классика для детей\картинки к балетам и классике\LYCA3TCX1MCAYF9HWQCAGQO5RHCAEA60SJCAETMPJYCAMX65FKCAOCVY2ACASYUIKDCAPS1OWBCAHQW74ICAUXZEB2CAZEMSCTCAZVD6LBCA3F0RGSCAN8NAUSCA48V4F0CABLNLY9CAPNKFY3CAJO0SC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80846" y="2122239"/>
            <a:ext cx="4060317" cy="3668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</TotalTime>
  <Words>715</Words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Великий композитор Пётр Ильич  Чайковский годы жизни (1840-1893 г)</vt:lpstr>
      <vt:lpstr>Детство композитора</vt:lpstr>
      <vt:lpstr>Стеклянный ребенок </vt:lpstr>
      <vt:lpstr>Непреодолимое влечение к музыке. </vt:lpstr>
      <vt:lpstr>Я - русский в полнейшем  смысле этого слова </vt:lpstr>
      <vt:lpstr>Учеба в Петербургской консерватории</vt:lpstr>
      <vt:lpstr>Лучший друг  Чайковского Надежда Филаретовна фон Мекк </vt:lpstr>
      <vt:lpstr>«Велико ваше назначение на земле» - писала она композитору </vt:lpstr>
      <vt:lpstr>Его музыку любят во всем мире и взрослые и дети. </vt:lpstr>
      <vt:lpstr>«Детский альбом» для детей.</vt:lpstr>
      <vt:lpstr>Знаменитые произведения П.И.Чайковского</vt:lpstr>
      <vt:lpstr>Знаменитые балеты и фортепианные произведения</vt:lpstr>
      <vt:lpstr>Ответьте на вопросы!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Великий композитор Пётр Ильич  Чайковский годы жизни (1840-1893 г)</dc:title>
  <dc:creator>DELL</dc:creator>
  <cp:lastModifiedBy>DELL</cp:lastModifiedBy>
  <cp:revision>10</cp:revision>
  <dcterms:created xsi:type="dcterms:W3CDTF">2013-11-14T09:05:35Z</dcterms:created>
  <dcterms:modified xsi:type="dcterms:W3CDTF">2013-11-15T14:39:28Z</dcterms:modified>
</cp:coreProperties>
</file>