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1" r:id="rId4"/>
    <p:sldId id="262" r:id="rId5"/>
    <p:sldId id="266" r:id="rId6"/>
    <p:sldId id="257" r:id="rId7"/>
    <p:sldId id="267" r:id="rId8"/>
    <p:sldId id="268" r:id="rId9"/>
    <p:sldId id="269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1A799-9CEA-4BC3-B270-ED04E8F4968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3CF6F89-68DA-45D5-9358-C9A7EDAF9692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противоправность</a:t>
          </a:r>
          <a:endParaRPr lang="ru-RU" sz="2400" dirty="0">
            <a:solidFill>
              <a:schemeClr val="bg1"/>
            </a:solidFill>
          </a:endParaRPr>
        </a:p>
      </dgm:t>
    </dgm:pt>
    <dgm:pt modelId="{892CF2D3-1B10-43B3-BCC0-E2C0992D40DD}" type="parTrans" cxnId="{86FFB2FD-8503-42DF-AA11-EC66BC18E222}">
      <dgm:prSet/>
      <dgm:spPr/>
      <dgm:t>
        <a:bodyPr/>
        <a:lstStyle/>
        <a:p>
          <a:endParaRPr lang="ru-RU"/>
        </a:p>
      </dgm:t>
    </dgm:pt>
    <dgm:pt modelId="{7F5DB553-C616-4396-8B21-561680602098}" type="sibTrans" cxnId="{86FFB2FD-8503-42DF-AA11-EC66BC18E222}">
      <dgm:prSet/>
      <dgm:spPr/>
      <dgm:t>
        <a:bodyPr/>
        <a:lstStyle/>
        <a:p>
          <a:endParaRPr lang="ru-RU"/>
        </a:p>
      </dgm:t>
    </dgm:pt>
    <dgm:pt modelId="{5B66BDDC-E12B-4EDF-824C-C1278D878E1D}">
      <dgm:prSet phldrT="[Текст]" custT="1"/>
      <dgm:spPr/>
      <dgm:t>
        <a:bodyPr/>
        <a:lstStyle/>
        <a:p>
          <a:r>
            <a:rPr lang="ru-RU" sz="24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антиобщественный характер</a:t>
          </a:r>
          <a:endParaRPr lang="ru-RU" sz="2400" dirty="0">
            <a:solidFill>
              <a:schemeClr val="bg1"/>
            </a:solidFill>
          </a:endParaRPr>
        </a:p>
      </dgm:t>
    </dgm:pt>
    <dgm:pt modelId="{910F401B-BA8D-44D7-824D-50E48076EC90}" type="parTrans" cxnId="{C95B779A-EBF3-4EB6-ACA4-AA7358AC15FC}">
      <dgm:prSet/>
      <dgm:spPr/>
      <dgm:t>
        <a:bodyPr/>
        <a:lstStyle/>
        <a:p>
          <a:endParaRPr lang="ru-RU"/>
        </a:p>
      </dgm:t>
    </dgm:pt>
    <dgm:pt modelId="{7F368E5D-61BE-4F43-815A-69FA620C8132}" type="sibTrans" cxnId="{C95B779A-EBF3-4EB6-ACA4-AA7358AC15FC}">
      <dgm:prSet/>
      <dgm:spPr/>
      <dgm:t>
        <a:bodyPr/>
        <a:lstStyle/>
        <a:p>
          <a:endParaRPr lang="ru-RU"/>
        </a:p>
      </dgm:t>
    </dgm:pt>
    <dgm:pt modelId="{299F59A5-D26E-4A09-BEF7-925702FE5894}">
      <dgm:prSet phldrT="[Текст]" custT="1"/>
      <dgm:spPr/>
      <dgm:t>
        <a:bodyPr/>
        <a:lstStyle/>
        <a:p>
          <a:r>
            <a:rPr lang="ru-RU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причинение вреда </a:t>
          </a:r>
          <a:r>
            <a:rPr lang="ru-RU" sz="24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наличие вины</a:t>
          </a:r>
          <a:endParaRPr lang="ru-RU" sz="2400" dirty="0">
            <a:solidFill>
              <a:schemeClr val="bg1"/>
            </a:solidFill>
          </a:endParaRPr>
        </a:p>
      </dgm:t>
    </dgm:pt>
    <dgm:pt modelId="{7A436739-6E6E-4B30-B789-99C8E155926E}" type="parTrans" cxnId="{89B2E1C8-AAFC-4C7A-8E42-36FB354E5DA3}">
      <dgm:prSet/>
      <dgm:spPr/>
      <dgm:t>
        <a:bodyPr/>
        <a:lstStyle/>
        <a:p>
          <a:endParaRPr lang="ru-RU"/>
        </a:p>
      </dgm:t>
    </dgm:pt>
    <dgm:pt modelId="{766521E3-7E83-4680-8936-0AD96E62DBD6}" type="sibTrans" cxnId="{89B2E1C8-AAFC-4C7A-8E42-36FB354E5DA3}">
      <dgm:prSet/>
      <dgm:spPr/>
      <dgm:t>
        <a:bodyPr/>
        <a:lstStyle/>
        <a:p>
          <a:endParaRPr lang="ru-RU"/>
        </a:p>
      </dgm:t>
    </dgm:pt>
    <dgm:pt modelId="{3F912A80-9292-4370-8887-2755AEEC7956}" type="pres">
      <dgm:prSet presAssocID="{5241A799-9CEA-4BC3-B270-ED04E8F49687}" presName="Name0" presStyleCnt="0">
        <dgm:presLayoutVars>
          <dgm:dir/>
          <dgm:resizeHandles val="exact"/>
        </dgm:presLayoutVars>
      </dgm:prSet>
      <dgm:spPr/>
    </dgm:pt>
    <dgm:pt modelId="{47F0D48A-965C-4E70-AEDD-C51456464F1D}" type="pres">
      <dgm:prSet presAssocID="{5241A799-9CEA-4BC3-B270-ED04E8F49687}" presName="fgShape" presStyleLbl="fgShp" presStyleIdx="0" presStyleCnt="1" custScaleX="100357" custScaleY="107337"/>
      <dgm:spPr/>
    </dgm:pt>
    <dgm:pt modelId="{C1F87E9A-9537-48A3-80E8-0FA7444BFF57}" type="pres">
      <dgm:prSet presAssocID="{5241A799-9CEA-4BC3-B270-ED04E8F49687}" presName="linComp" presStyleCnt="0"/>
      <dgm:spPr/>
    </dgm:pt>
    <dgm:pt modelId="{5092AFBB-AD65-498C-A47E-7822C060CDFB}" type="pres">
      <dgm:prSet presAssocID="{33CF6F89-68DA-45D5-9358-C9A7EDAF9692}" presName="compNode" presStyleCnt="0"/>
      <dgm:spPr/>
    </dgm:pt>
    <dgm:pt modelId="{DFCED0F7-E662-404E-838B-B808390F26AF}" type="pres">
      <dgm:prSet presAssocID="{33CF6F89-68DA-45D5-9358-C9A7EDAF9692}" presName="bkgdShape" presStyleLbl="node1" presStyleIdx="0" presStyleCnt="3"/>
      <dgm:spPr/>
      <dgm:t>
        <a:bodyPr/>
        <a:lstStyle/>
        <a:p>
          <a:endParaRPr lang="ru-RU"/>
        </a:p>
      </dgm:t>
    </dgm:pt>
    <dgm:pt modelId="{C8B35BCD-F530-4CC3-917A-35E1D661814F}" type="pres">
      <dgm:prSet presAssocID="{33CF6F89-68DA-45D5-9358-C9A7EDAF969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891C-C748-405C-B4DA-7B6EB6F12959}" type="pres">
      <dgm:prSet presAssocID="{33CF6F89-68DA-45D5-9358-C9A7EDAF9692}" presName="invisiNode" presStyleLbl="node1" presStyleIdx="0" presStyleCnt="3"/>
      <dgm:spPr/>
    </dgm:pt>
    <dgm:pt modelId="{8CAA2BF4-37AB-432E-8D3F-0E4FC145274C}" type="pres">
      <dgm:prSet presAssocID="{33CF6F89-68DA-45D5-9358-C9A7EDAF969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</dgm:pt>
    <dgm:pt modelId="{EB314183-4400-4E24-AD2D-82FD93244C3E}" type="pres">
      <dgm:prSet presAssocID="{7F5DB553-C616-4396-8B21-5616806020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6ADC98-5213-4D72-9D11-FAC143252495}" type="pres">
      <dgm:prSet presAssocID="{5B66BDDC-E12B-4EDF-824C-C1278D878E1D}" presName="compNode" presStyleCnt="0"/>
      <dgm:spPr/>
    </dgm:pt>
    <dgm:pt modelId="{E1D3D857-BB9C-4243-839A-2C0DC1D1BE59}" type="pres">
      <dgm:prSet presAssocID="{5B66BDDC-E12B-4EDF-824C-C1278D878E1D}" presName="bkgdShape" presStyleLbl="node1" presStyleIdx="1" presStyleCnt="3"/>
      <dgm:spPr/>
      <dgm:t>
        <a:bodyPr/>
        <a:lstStyle/>
        <a:p>
          <a:endParaRPr lang="ru-RU"/>
        </a:p>
      </dgm:t>
    </dgm:pt>
    <dgm:pt modelId="{175440AD-0BBA-4DEA-86F3-B669B312DD38}" type="pres">
      <dgm:prSet presAssocID="{5B66BDDC-E12B-4EDF-824C-C1278D878E1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496DF-DB99-4A4D-953B-09C17D1DE287}" type="pres">
      <dgm:prSet presAssocID="{5B66BDDC-E12B-4EDF-824C-C1278D878E1D}" presName="invisiNode" presStyleLbl="node1" presStyleIdx="1" presStyleCnt="3"/>
      <dgm:spPr/>
    </dgm:pt>
    <dgm:pt modelId="{998B5DBE-0212-4893-9746-1910423A2A82}" type="pres">
      <dgm:prSet presAssocID="{5B66BDDC-E12B-4EDF-824C-C1278D878E1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04740D9E-474D-4266-9CE7-F9FB4DDDF26C}" type="pres">
      <dgm:prSet presAssocID="{7F368E5D-61BE-4F43-815A-69FA620C81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5C961D-A019-49E0-A301-90AFFE019D04}" type="pres">
      <dgm:prSet presAssocID="{299F59A5-D26E-4A09-BEF7-925702FE5894}" presName="compNode" presStyleCnt="0"/>
      <dgm:spPr/>
    </dgm:pt>
    <dgm:pt modelId="{639B6467-AE3D-4284-AB8D-5EAB1F96D5AE}" type="pres">
      <dgm:prSet presAssocID="{299F59A5-D26E-4A09-BEF7-925702FE5894}" presName="bkgdShape" presStyleLbl="node1" presStyleIdx="2" presStyleCnt="3"/>
      <dgm:spPr/>
      <dgm:t>
        <a:bodyPr/>
        <a:lstStyle/>
        <a:p>
          <a:endParaRPr lang="ru-RU"/>
        </a:p>
      </dgm:t>
    </dgm:pt>
    <dgm:pt modelId="{129F1639-13F4-4936-9597-668AF59095ED}" type="pres">
      <dgm:prSet presAssocID="{299F59A5-D26E-4A09-BEF7-925702FE589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1FD01-C44B-4B40-A5B0-802CCB8B9E09}" type="pres">
      <dgm:prSet presAssocID="{299F59A5-D26E-4A09-BEF7-925702FE5894}" presName="invisiNode" presStyleLbl="node1" presStyleIdx="2" presStyleCnt="3"/>
      <dgm:spPr/>
    </dgm:pt>
    <dgm:pt modelId="{EBBFBDD4-EC37-43B3-8F3A-7630C77E46B9}" type="pres">
      <dgm:prSet presAssocID="{299F59A5-D26E-4A09-BEF7-925702FE589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9EA88BEC-A693-46BC-A6DD-D92C3E09FE17}" type="presOf" srcId="{5B66BDDC-E12B-4EDF-824C-C1278D878E1D}" destId="{175440AD-0BBA-4DEA-86F3-B669B312DD38}" srcOrd="1" destOrd="0" presId="urn:microsoft.com/office/officeart/2005/8/layout/hList7#1"/>
    <dgm:cxn modelId="{F7F560C1-F876-44A3-AE6D-14741F479933}" type="presOf" srcId="{7F368E5D-61BE-4F43-815A-69FA620C8132}" destId="{04740D9E-474D-4266-9CE7-F9FB4DDDF26C}" srcOrd="0" destOrd="0" presId="urn:microsoft.com/office/officeart/2005/8/layout/hList7#1"/>
    <dgm:cxn modelId="{5291CD14-53A4-42AF-93C7-8968182215FC}" type="presOf" srcId="{299F59A5-D26E-4A09-BEF7-925702FE5894}" destId="{639B6467-AE3D-4284-AB8D-5EAB1F96D5AE}" srcOrd="0" destOrd="0" presId="urn:microsoft.com/office/officeart/2005/8/layout/hList7#1"/>
    <dgm:cxn modelId="{C95B779A-EBF3-4EB6-ACA4-AA7358AC15FC}" srcId="{5241A799-9CEA-4BC3-B270-ED04E8F49687}" destId="{5B66BDDC-E12B-4EDF-824C-C1278D878E1D}" srcOrd="1" destOrd="0" parTransId="{910F401B-BA8D-44D7-824D-50E48076EC90}" sibTransId="{7F368E5D-61BE-4F43-815A-69FA620C8132}"/>
    <dgm:cxn modelId="{D2794DDE-50C2-4F37-B853-D7AEBA285E89}" type="presOf" srcId="{299F59A5-D26E-4A09-BEF7-925702FE5894}" destId="{129F1639-13F4-4936-9597-668AF59095ED}" srcOrd="1" destOrd="0" presId="urn:microsoft.com/office/officeart/2005/8/layout/hList7#1"/>
    <dgm:cxn modelId="{89B2E1C8-AAFC-4C7A-8E42-36FB354E5DA3}" srcId="{5241A799-9CEA-4BC3-B270-ED04E8F49687}" destId="{299F59A5-D26E-4A09-BEF7-925702FE5894}" srcOrd="2" destOrd="0" parTransId="{7A436739-6E6E-4B30-B789-99C8E155926E}" sibTransId="{766521E3-7E83-4680-8936-0AD96E62DBD6}"/>
    <dgm:cxn modelId="{3482D97F-397B-44D1-8ADA-5E54ADB53164}" type="presOf" srcId="{33CF6F89-68DA-45D5-9358-C9A7EDAF9692}" destId="{C8B35BCD-F530-4CC3-917A-35E1D661814F}" srcOrd="1" destOrd="0" presId="urn:microsoft.com/office/officeart/2005/8/layout/hList7#1"/>
    <dgm:cxn modelId="{8DC556F5-FF6D-418C-9B3B-7379E50D207A}" type="presOf" srcId="{7F5DB553-C616-4396-8B21-561680602098}" destId="{EB314183-4400-4E24-AD2D-82FD93244C3E}" srcOrd="0" destOrd="0" presId="urn:microsoft.com/office/officeart/2005/8/layout/hList7#1"/>
    <dgm:cxn modelId="{7B242A41-59DB-40B8-B27B-016F5BFC74F7}" type="presOf" srcId="{5B66BDDC-E12B-4EDF-824C-C1278D878E1D}" destId="{E1D3D857-BB9C-4243-839A-2C0DC1D1BE59}" srcOrd="0" destOrd="0" presId="urn:microsoft.com/office/officeart/2005/8/layout/hList7#1"/>
    <dgm:cxn modelId="{ED0289C9-5EF8-4527-A419-79797AA388EC}" type="presOf" srcId="{33CF6F89-68DA-45D5-9358-C9A7EDAF9692}" destId="{DFCED0F7-E662-404E-838B-B808390F26AF}" srcOrd="0" destOrd="0" presId="urn:microsoft.com/office/officeart/2005/8/layout/hList7#1"/>
    <dgm:cxn modelId="{86FFB2FD-8503-42DF-AA11-EC66BC18E222}" srcId="{5241A799-9CEA-4BC3-B270-ED04E8F49687}" destId="{33CF6F89-68DA-45D5-9358-C9A7EDAF9692}" srcOrd="0" destOrd="0" parTransId="{892CF2D3-1B10-43B3-BCC0-E2C0992D40DD}" sibTransId="{7F5DB553-C616-4396-8B21-561680602098}"/>
    <dgm:cxn modelId="{D449AB66-AC03-46AA-9A52-2AA93860B4D4}" type="presOf" srcId="{5241A799-9CEA-4BC3-B270-ED04E8F49687}" destId="{3F912A80-9292-4370-8887-2755AEEC7956}" srcOrd="0" destOrd="0" presId="urn:microsoft.com/office/officeart/2005/8/layout/hList7#1"/>
    <dgm:cxn modelId="{2D530396-ED54-4BD7-B633-CEEC20ED5D4A}" type="presParOf" srcId="{3F912A80-9292-4370-8887-2755AEEC7956}" destId="{47F0D48A-965C-4E70-AEDD-C51456464F1D}" srcOrd="0" destOrd="0" presId="urn:microsoft.com/office/officeart/2005/8/layout/hList7#1"/>
    <dgm:cxn modelId="{4B0266EE-1495-4329-A8C6-F91D502360D2}" type="presParOf" srcId="{3F912A80-9292-4370-8887-2755AEEC7956}" destId="{C1F87E9A-9537-48A3-80E8-0FA7444BFF57}" srcOrd="1" destOrd="0" presId="urn:microsoft.com/office/officeart/2005/8/layout/hList7#1"/>
    <dgm:cxn modelId="{52E2469C-CFE4-482D-B108-E6BCF77C098C}" type="presParOf" srcId="{C1F87E9A-9537-48A3-80E8-0FA7444BFF57}" destId="{5092AFBB-AD65-498C-A47E-7822C060CDFB}" srcOrd="0" destOrd="0" presId="urn:microsoft.com/office/officeart/2005/8/layout/hList7#1"/>
    <dgm:cxn modelId="{665E7899-1B21-4A6B-BC0A-D0B4562108A3}" type="presParOf" srcId="{5092AFBB-AD65-498C-A47E-7822C060CDFB}" destId="{DFCED0F7-E662-404E-838B-B808390F26AF}" srcOrd="0" destOrd="0" presId="urn:microsoft.com/office/officeart/2005/8/layout/hList7#1"/>
    <dgm:cxn modelId="{F225F2C3-9538-4333-9886-028C3558FC6A}" type="presParOf" srcId="{5092AFBB-AD65-498C-A47E-7822C060CDFB}" destId="{C8B35BCD-F530-4CC3-917A-35E1D661814F}" srcOrd="1" destOrd="0" presId="urn:microsoft.com/office/officeart/2005/8/layout/hList7#1"/>
    <dgm:cxn modelId="{1415771F-8E53-4C33-947C-374A92E8F71A}" type="presParOf" srcId="{5092AFBB-AD65-498C-A47E-7822C060CDFB}" destId="{8EC9891C-C748-405C-B4DA-7B6EB6F12959}" srcOrd="2" destOrd="0" presId="urn:microsoft.com/office/officeart/2005/8/layout/hList7#1"/>
    <dgm:cxn modelId="{1E186609-4584-4DDE-AF86-6D26F0402DB3}" type="presParOf" srcId="{5092AFBB-AD65-498C-A47E-7822C060CDFB}" destId="{8CAA2BF4-37AB-432E-8D3F-0E4FC145274C}" srcOrd="3" destOrd="0" presId="urn:microsoft.com/office/officeart/2005/8/layout/hList7#1"/>
    <dgm:cxn modelId="{8642117D-EB52-4173-ADD2-B00F51E5D2E6}" type="presParOf" srcId="{C1F87E9A-9537-48A3-80E8-0FA7444BFF57}" destId="{EB314183-4400-4E24-AD2D-82FD93244C3E}" srcOrd="1" destOrd="0" presId="urn:microsoft.com/office/officeart/2005/8/layout/hList7#1"/>
    <dgm:cxn modelId="{F7CB19E5-96FE-4F08-A35E-001F99F75857}" type="presParOf" srcId="{C1F87E9A-9537-48A3-80E8-0FA7444BFF57}" destId="{166ADC98-5213-4D72-9D11-FAC143252495}" srcOrd="2" destOrd="0" presId="urn:microsoft.com/office/officeart/2005/8/layout/hList7#1"/>
    <dgm:cxn modelId="{56943F40-4F31-4F61-AF08-8697A4467FD4}" type="presParOf" srcId="{166ADC98-5213-4D72-9D11-FAC143252495}" destId="{E1D3D857-BB9C-4243-839A-2C0DC1D1BE59}" srcOrd="0" destOrd="0" presId="urn:microsoft.com/office/officeart/2005/8/layout/hList7#1"/>
    <dgm:cxn modelId="{FDF885BC-3B3D-4E15-91AF-D8E412EAC8F4}" type="presParOf" srcId="{166ADC98-5213-4D72-9D11-FAC143252495}" destId="{175440AD-0BBA-4DEA-86F3-B669B312DD38}" srcOrd="1" destOrd="0" presId="urn:microsoft.com/office/officeart/2005/8/layout/hList7#1"/>
    <dgm:cxn modelId="{352675C0-9896-4BF1-982D-22453346B70E}" type="presParOf" srcId="{166ADC98-5213-4D72-9D11-FAC143252495}" destId="{827496DF-DB99-4A4D-953B-09C17D1DE287}" srcOrd="2" destOrd="0" presId="urn:microsoft.com/office/officeart/2005/8/layout/hList7#1"/>
    <dgm:cxn modelId="{C8C1F610-DCDA-4302-A829-E862F4C05D8C}" type="presParOf" srcId="{166ADC98-5213-4D72-9D11-FAC143252495}" destId="{998B5DBE-0212-4893-9746-1910423A2A82}" srcOrd="3" destOrd="0" presId="urn:microsoft.com/office/officeart/2005/8/layout/hList7#1"/>
    <dgm:cxn modelId="{9A20D384-B5DE-486C-A5DC-AD4BEC206D17}" type="presParOf" srcId="{C1F87E9A-9537-48A3-80E8-0FA7444BFF57}" destId="{04740D9E-474D-4266-9CE7-F9FB4DDDF26C}" srcOrd="3" destOrd="0" presId="urn:microsoft.com/office/officeart/2005/8/layout/hList7#1"/>
    <dgm:cxn modelId="{830D752A-5126-48B7-A42E-1EFD1265527F}" type="presParOf" srcId="{C1F87E9A-9537-48A3-80E8-0FA7444BFF57}" destId="{765C961D-A019-49E0-A301-90AFFE019D04}" srcOrd="4" destOrd="0" presId="urn:microsoft.com/office/officeart/2005/8/layout/hList7#1"/>
    <dgm:cxn modelId="{67772B6F-4F16-4464-A7A2-B073E154A7E3}" type="presParOf" srcId="{765C961D-A019-49E0-A301-90AFFE019D04}" destId="{639B6467-AE3D-4284-AB8D-5EAB1F96D5AE}" srcOrd="0" destOrd="0" presId="urn:microsoft.com/office/officeart/2005/8/layout/hList7#1"/>
    <dgm:cxn modelId="{D91D7C75-A752-4886-B9F9-DCE75C3BEFC0}" type="presParOf" srcId="{765C961D-A019-49E0-A301-90AFFE019D04}" destId="{129F1639-13F4-4936-9597-668AF59095ED}" srcOrd="1" destOrd="0" presId="urn:microsoft.com/office/officeart/2005/8/layout/hList7#1"/>
    <dgm:cxn modelId="{DC1F543F-1DFE-4CA1-9257-3502118CE40A}" type="presParOf" srcId="{765C961D-A019-49E0-A301-90AFFE019D04}" destId="{65B1FD01-C44B-4B40-A5B0-802CCB8B9E09}" srcOrd="2" destOrd="0" presId="urn:microsoft.com/office/officeart/2005/8/layout/hList7#1"/>
    <dgm:cxn modelId="{BAF3DCC8-1AFD-42DC-A9D7-8A08A6FE4F1C}" type="presParOf" srcId="{765C961D-A019-49E0-A301-90AFFE019D04}" destId="{EBBFBDD4-EC37-43B3-8F3A-7630C77E46B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0BC1A-58BB-4088-A2C0-E5FED430C9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1C1136-F3E4-429F-97C6-706D04994BC6}">
      <dgm:prSet/>
      <dgm:spPr/>
      <dgm:t>
        <a:bodyPr/>
        <a:lstStyle/>
        <a:p>
          <a:pPr rtl="0"/>
          <a:r>
            <a:rPr lang="ru-RU" dirty="0" smtClean="0"/>
            <a:t>Задание № 1. Определите, к каким видам правонарушений относится деяние :</a:t>
          </a:r>
          <a:r>
            <a:rPr lang="en-US" dirty="0" smtClean="0"/>
            <a:t/>
          </a:r>
          <a:br>
            <a:rPr lang="en-US" dirty="0" smtClean="0"/>
          </a:br>
          <a:endParaRPr lang="ru-RU" dirty="0"/>
        </a:p>
      </dgm:t>
    </dgm:pt>
    <dgm:pt modelId="{C8F36BD8-82A7-40C1-B9A7-4FA46A20D098}" type="parTrans" cxnId="{5578370A-48C2-44C5-B252-39BCC46CCCB5}">
      <dgm:prSet/>
      <dgm:spPr/>
      <dgm:t>
        <a:bodyPr/>
        <a:lstStyle/>
        <a:p>
          <a:endParaRPr lang="ru-RU"/>
        </a:p>
      </dgm:t>
    </dgm:pt>
    <dgm:pt modelId="{FFE3A75C-414E-4507-8B8B-5E6F354E3D11}" type="sibTrans" cxnId="{5578370A-48C2-44C5-B252-39BCC46CCCB5}">
      <dgm:prSet/>
      <dgm:spPr/>
      <dgm:t>
        <a:bodyPr/>
        <a:lstStyle/>
        <a:p>
          <a:endParaRPr lang="ru-RU"/>
        </a:p>
      </dgm:t>
    </dgm:pt>
    <dgm:pt modelId="{5FCA138D-E476-4B7E-A45E-DDEA47CFECF0}" type="pres">
      <dgm:prSet presAssocID="{1A50BC1A-58BB-4088-A2C0-E5FED430C9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06462-48E4-4AA2-97CD-BD5CB44509C7}" type="pres">
      <dgm:prSet presAssocID="{F81C1136-F3E4-429F-97C6-706D04994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8370A-48C2-44C5-B252-39BCC46CCCB5}" srcId="{1A50BC1A-58BB-4088-A2C0-E5FED430C978}" destId="{F81C1136-F3E4-429F-97C6-706D04994BC6}" srcOrd="0" destOrd="0" parTransId="{C8F36BD8-82A7-40C1-B9A7-4FA46A20D098}" sibTransId="{FFE3A75C-414E-4507-8B8B-5E6F354E3D11}"/>
    <dgm:cxn modelId="{77AA9558-48DA-4F58-AAEF-E0B89248670E}" type="presOf" srcId="{1A50BC1A-58BB-4088-A2C0-E5FED430C978}" destId="{5FCA138D-E476-4B7E-A45E-DDEA47CFECF0}" srcOrd="0" destOrd="0" presId="urn:microsoft.com/office/officeart/2005/8/layout/vList2"/>
    <dgm:cxn modelId="{B90D6E30-07F4-4158-AC61-F2ABBD3067F0}" type="presOf" srcId="{F81C1136-F3E4-429F-97C6-706D04994BC6}" destId="{6F706462-48E4-4AA2-97CD-BD5CB44509C7}" srcOrd="0" destOrd="0" presId="urn:microsoft.com/office/officeart/2005/8/layout/vList2"/>
    <dgm:cxn modelId="{99A75C30-BF52-4D07-9DDC-A443BDDB8EAA}" type="presParOf" srcId="{5FCA138D-E476-4B7E-A45E-DDEA47CFECF0}" destId="{6F706462-48E4-4AA2-97CD-BD5CB44509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1EF4C-AF96-46C5-A37A-6FC8406A6D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8F432-0D0E-4749-949D-5F9F25CCEF64}">
      <dgm:prSet phldrT="[Текст]"/>
      <dgm:spPr/>
      <dgm:t>
        <a:bodyPr/>
        <a:lstStyle/>
        <a:p>
          <a:r>
            <a: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 худые слова слетит и голова.</a:t>
          </a:r>
          <a:endParaRPr lang="ru-RU" dirty="0">
            <a:solidFill>
              <a:schemeClr val="bg1"/>
            </a:solidFill>
          </a:endParaRPr>
        </a:p>
      </dgm:t>
    </dgm:pt>
    <dgm:pt modelId="{2B703896-1AAD-4113-BFC0-FCA55106E59F}" type="parTrans" cxnId="{F861AB58-56F4-4B8E-B564-357A55100AB1}">
      <dgm:prSet/>
      <dgm:spPr/>
      <dgm:t>
        <a:bodyPr/>
        <a:lstStyle/>
        <a:p>
          <a:endParaRPr lang="ru-RU"/>
        </a:p>
      </dgm:t>
    </dgm:pt>
    <dgm:pt modelId="{3F662441-3FD3-483F-A869-6EA0BA46A03D}" type="sibTrans" cxnId="{F861AB58-56F4-4B8E-B564-357A55100AB1}">
      <dgm:prSet/>
      <dgm:spPr/>
      <dgm:t>
        <a:bodyPr/>
        <a:lstStyle/>
        <a:p>
          <a:endParaRPr lang="ru-RU"/>
        </a:p>
      </dgm:t>
    </dgm:pt>
    <dgm:pt modelId="{99E16F8D-DDC1-41B5-A02A-F79B331FC9DD}">
      <dgm:prSet/>
      <dgm:spPr/>
      <dgm:t>
        <a:bodyPr/>
        <a:lstStyle/>
        <a:p>
          <a:r>
            <a:rPr lang="ru-RU" b="1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Каков грех, такова и расправа</a:t>
          </a:r>
          <a:endParaRPr lang="ru-RU" dirty="0"/>
        </a:p>
      </dgm:t>
    </dgm:pt>
    <dgm:pt modelId="{1C906B2E-0000-4A36-BBBB-D54BD3021DDB}" type="parTrans" cxnId="{AC5E14D0-6597-4504-AB9B-FDB2F3EFD1D8}">
      <dgm:prSet/>
      <dgm:spPr/>
      <dgm:t>
        <a:bodyPr/>
        <a:lstStyle/>
        <a:p>
          <a:endParaRPr lang="ru-RU"/>
        </a:p>
      </dgm:t>
    </dgm:pt>
    <dgm:pt modelId="{245217AD-8592-483D-BE1C-CE729A46A949}" type="sibTrans" cxnId="{AC5E14D0-6597-4504-AB9B-FDB2F3EFD1D8}">
      <dgm:prSet/>
      <dgm:spPr/>
      <dgm:t>
        <a:bodyPr/>
        <a:lstStyle/>
        <a:p>
          <a:endParaRPr lang="ru-RU"/>
        </a:p>
      </dgm:t>
    </dgm:pt>
    <dgm:pt modelId="{54D41146-4CA6-4982-AD17-4B5C60119BD1}">
      <dgm:prSet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Таскал волк , потащили и волка.</a:t>
          </a:r>
          <a:endParaRPr lang="ru-RU" dirty="0"/>
        </a:p>
      </dgm:t>
    </dgm:pt>
    <dgm:pt modelId="{660FA1F3-4E65-4590-9691-F3CA038021A0}" type="parTrans" cxnId="{F906DA69-A6B6-4206-B84C-C9F95A3CB137}">
      <dgm:prSet/>
      <dgm:spPr/>
    </dgm:pt>
    <dgm:pt modelId="{D12790C3-31ED-4FF2-A9C0-ABAA9D1C6903}" type="sibTrans" cxnId="{F906DA69-A6B6-4206-B84C-C9F95A3CB137}">
      <dgm:prSet/>
      <dgm:spPr/>
    </dgm:pt>
    <dgm:pt modelId="{8B2F6FEF-9708-4E32-99DB-A80C1BB03E07}" type="pres">
      <dgm:prSet presAssocID="{E841EF4C-AF96-46C5-A37A-6FC8406A6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F6E99-8AC6-4D40-B1BC-F713BBA6A139}" type="pres">
      <dgm:prSet presAssocID="{7E18F432-0D0E-4749-949D-5F9F25CCEF64}" presName="parentLin" presStyleCnt="0"/>
      <dgm:spPr/>
    </dgm:pt>
    <dgm:pt modelId="{AB17B7E7-6364-4B32-A678-10A45227657F}" type="pres">
      <dgm:prSet presAssocID="{7E18F432-0D0E-4749-949D-5F9F25CCEF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CA619D-773D-4C7F-9490-D78656F865E3}" type="pres">
      <dgm:prSet presAssocID="{7E18F432-0D0E-4749-949D-5F9F25CCEF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AD0FA-926F-44CF-B7EA-C35C20DD272E}" type="pres">
      <dgm:prSet presAssocID="{7E18F432-0D0E-4749-949D-5F9F25CCEF64}" presName="negativeSpace" presStyleCnt="0"/>
      <dgm:spPr/>
    </dgm:pt>
    <dgm:pt modelId="{972812BE-6309-4486-B60B-823598F8D797}" type="pres">
      <dgm:prSet presAssocID="{7E18F432-0D0E-4749-949D-5F9F25CCEF64}" presName="childText" presStyleLbl="conFgAcc1" presStyleIdx="0" presStyleCnt="3">
        <dgm:presLayoutVars>
          <dgm:bulletEnabled val="1"/>
        </dgm:presLayoutVars>
      </dgm:prSet>
      <dgm:spPr/>
    </dgm:pt>
    <dgm:pt modelId="{68B6B0BA-7EDE-4D86-AF64-D01A7E802DB6}" type="pres">
      <dgm:prSet presAssocID="{3F662441-3FD3-483F-A869-6EA0BA46A03D}" presName="spaceBetweenRectangles" presStyleCnt="0"/>
      <dgm:spPr/>
    </dgm:pt>
    <dgm:pt modelId="{D354FB0E-FFF4-4550-BED8-91EF6699EC12}" type="pres">
      <dgm:prSet presAssocID="{99E16F8D-DDC1-41B5-A02A-F79B331FC9DD}" presName="parentLin" presStyleCnt="0"/>
      <dgm:spPr/>
    </dgm:pt>
    <dgm:pt modelId="{89A8058D-44ED-4EB8-8685-02E7917E9F76}" type="pres">
      <dgm:prSet presAssocID="{99E16F8D-DDC1-41B5-A02A-F79B331FC9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2F66BD-4F70-439A-A8B2-B89CB41C684C}" type="pres">
      <dgm:prSet presAssocID="{99E16F8D-DDC1-41B5-A02A-F79B331FC9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374DB-ED53-469D-9987-08E4333CC432}" type="pres">
      <dgm:prSet presAssocID="{99E16F8D-DDC1-41B5-A02A-F79B331FC9DD}" presName="negativeSpace" presStyleCnt="0"/>
      <dgm:spPr/>
    </dgm:pt>
    <dgm:pt modelId="{E8B1D005-0A56-4353-8ADA-062D9FDFA419}" type="pres">
      <dgm:prSet presAssocID="{99E16F8D-DDC1-41B5-A02A-F79B331FC9DD}" presName="childText" presStyleLbl="conFgAcc1" presStyleIdx="1" presStyleCnt="3">
        <dgm:presLayoutVars>
          <dgm:bulletEnabled val="1"/>
        </dgm:presLayoutVars>
      </dgm:prSet>
      <dgm:spPr/>
    </dgm:pt>
    <dgm:pt modelId="{72EFE01B-DA4E-4F8D-B6D7-85ED4F7AF798}" type="pres">
      <dgm:prSet presAssocID="{245217AD-8592-483D-BE1C-CE729A46A949}" presName="spaceBetweenRectangles" presStyleCnt="0"/>
      <dgm:spPr/>
    </dgm:pt>
    <dgm:pt modelId="{7E7C3153-E677-4139-8402-7C73D1A74FBA}" type="pres">
      <dgm:prSet presAssocID="{54D41146-4CA6-4982-AD17-4B5C60119BD1}" presName="parentLin" presStyleCnt="0"/>
      <dgm:spPr/>
    </dgm:pt>
    <dgm:pt modelId="{6B1CB0A5-DBB8-4C3C-995F-A625D537234A}" type="pres">
      <dgm:prSet presAssocID="{54D41146-4CA6-4982-AD17-4B5C60119B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0B09A82-3D27-4B60-B60F-78A797187927}" type="pres">
      <dgm:prSet presAssocID="{54D41146-4CA6-4982-AD17-4B5C60119B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AF91-ACE9-4B36-9B5A-400D051B9E90}" type="pres">
      <dgm:prSet presAssocID="{54D41146-4CA6-4982-AD17-4B5C60119BD1}" presName="negativeSpace" presStyleCnt="0"/>
      <dgm:spPr/>
    </dgm:pt>
    <dgm:pt modelId="{D841C0E1-7272-44C1-9047-16EB10D7234D}" type="pres">
      <dgm:prSet presAssocID="{54D41146-4CA6-4982-AD17-4B5C60119B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61AB58-56F4-4B8E-B564-357A55100AB1}" srcId="{E841EF4C-AF96-46C5-A37A-6FC8406A6D61}" destId="{7E18F432-0D0E-4749-949D-5F9F25CCEF64}" srcOrd="0" destOrd="0" parTransId="{2B703896-1AAD-4113-BFC0-FCA55106E59F}" sibTransId="{3F662441-3FD3-483F-A869-6EA0BA46A03D}"/>
    <dgm:cxn modelId="{A2C07130-21DD-4366-956C-3D868EA389BD}" type="presOf" srcId="{7E18F432-0D0E-4749-949D-5F9F25CCEF64}" destId="{99CA619D-773D-4C7F-9490-D78656F865E3}" srcOrd="1" destOrd="0" presId="urn:microsoft.com/office/officeart/2005/8/layout/list1"/>
    <dgm:cxn modelId="{AC5E14D0-6597-4504-AB9B-FDB2F3EFD1D8}" srcId="{E841EF4C-AF96-46C5-A37A-6FC8406A6D61}" destId="{99E16F8D-DDC1-41B5-A02A-F79B331FC9DD}" srcOrd="1" destOrd="0" parTransId="{1C906B2E-0000-4A36-BBBB-D54BD3021DDB}" sibTransId="{245217AD-8592-483D-BE1C-CE729A46A949}"/>
    <dgm:cxn modelId="{F25D856C-0777-4C75-B6D2-8F1243EBF131}" type="presOf" srcId="{54D41146-4CA6-4982-AD17-4B5C60119BD1}" destId="{10B09A82-3D27-4B60-B60F-78A797187927}" srcOrd="1" destOrd="0" presId="urn:microsoft.com/office/officeart/2005/8/layout/list1"/>
    <dgm:cxn modelId="{B0176A46-1732-419E-AD4B-DE1DCA1C998E}" type="presOf" srcId="{99E16F8D-DDC1-41B5-A02A-F79B331FC9DD}" destId="{89A8058D-44ED-4EB8-8685-02E7917E9F76}" srcOrd="0" destOrd="0" presId="urn:microsoft.com/office/officeart/2005/8/layout/list1"/>
    <dgm:cxn modelId="{13805A73-71E4-4A68-BEB1-2881C623FBB5}" type="presOf" srcId="{54D41146-4CA6-4982-AD17-4B5C60119BD1}" destId="{6B1CB0A5-DBB8-4C3C-995F-A625D537234A}" srcOrd="0" destOrd="0" presId="urn:microsoft.com/office/officeart/2005/8/layout/list1"/>
    <dgm:cxn modelId="{F906DA69-A6B6-4206-B84C-C9F95A3CB137}" srcId="{E841EF4C-AF96-46C5-A37A-6FC8406A6D61}" destId="{54D41146-4CA6-4982-AD17-4B5C60119BD1}" srcOrd="2" destOrd="0" parTransId="{660FA1F3-4E65-4590-9691-F3CA038021A0}" sibTransId="{D12790C3-31ED-4FF2-A9C0-ABAA9D1C6903}"/>
    <dgm:cxn modelId="{4F128B7B-F512-4B52-90CC-0D81E733F0EB}" type="presOf" srcId="{99E16F8D-DDC1-41B5-A02A-F79B331FC9DD}" destId="{FC2F66BD-4F70-439A-A8B2-B89CB41C684C}" srcOrd="1" destOrd="0" presId="urn:microsoft.com/office/officeart/2005/8/layout/list1"/>
    <dgm:cxn modelId="{2F268F48-48C7-4FFE-A38C-FCF30684450A}" type="presOf" srcId="{7E18F432-0D0E-4749-949D-5F9F25CCEF64}" destId="{AB17B7E7-6364-4B32-A678-10A45227657F}" srcOrd="0" destOrd="0" presId="urn:microsoft.com/office/officeart/2005/8/layout/list1"/>
    <dgm:cxn modelId="{6945FE99-127D-4389-A96A-F14B41C5046E}" type="presOf" srcId="{E841EF4C-AF96-46C5-A37A-6FC8406A6D61}" destId="{8B2F6FEF-9708-4E32-99DB-A80C1BB03E07}" srcOrd="0" destOrd="0" presId="urn:microsoft.com/office/officeart/2005/8/layout/list1"/>
    <dgm:cxn modelId="{2459EC9C-279C-4CC5-977E-F57C1132C35F}" type="presParOf" srcId="{8B2F6FEF-9708-4E32-99DB-A80C1BB03E07}" destId="{BBBF6E99-8AC6-4D40-B1BC-F713BBA6A139}" srcOrd="0" destOrd="0" presId="urn:microsoft.com/office/officeart/2005/8/layout/list1"/>
    <dgm:cxn modelId="{3A9812EE-BFE7-478A-AAE7-CE466194128E}" type="presParOf" srcId="{BBBF6E99-8AC6-4D40-B1BC-F713BBA6A139}" destId="{AB17B7E7-6364-4B32-A678-10A45227657F}" srcOrd="0" destOrd="0" presId="urn:microsoft.com/office/officeart/2005/8/layout/list1"/>
    <dgm:cxn modelId="{1E8A717B-2C1C-40A4-AE61-966F77C23E63}" type="presParOf" srcId="{BBBF6E99-8AC6-4D40-B1BC-F713BBA6A139}" destId="{99CA619D-773D-4C7F-9490-D78656F865E3}" srcOrd="1" destOrd="0" presId="urn:microsoft.com/office/officeart/2005/8/layout/list1"/>
    <dgm:cxn modelId="{EC2025AA-16A0-42F2-8CA8-9B51AAF5AFF7}" type="presParOf" srcId="{8B2F6FEF-9708-4E32-99DB-A80C1BB03E07}" destId="{E41AD0FA-926F-44CF-B7EA-C35C20DD272E}" srcOrd="1" destOrd="0" presId="urn:microsoft.com/office/officeart/2005/8/layout/list1"/>
    <dgm:cxn modelId="{D5F9C27D-BE98-435E-882B-91E80DFB1B9F}" type="presParOf" srcId="{8B2F6FEF-9708-4E32-99DB-A80C1BB03E07}" destId="{972812BE-6309-4486-B60B-823598F8D797}" srcOrd="2" destOrd="0" presId="urn:microsoft.com/office/officeart/2005/8/layout/list1"/>
    <dgm:cxn modelId="{FA0B6081-F53E-41C2-A2B1-017A2E299D50}" type="presParOf" srcId="{8B2F6FEF-9708-4E32-99DB-A80C1BB03E07}" destId="{68B6B0BA-7EDE-4D86-AF64-D01A7E802DB6}" srcOrd="3" destOrd="0" presId="urn:microsoft.com/office/officeart/2005/8/layout/list1"/>
    <dgm:cxn modelId="{AEEF3577-39A8-4E8B-9CC9-E0D4793188F3}" type="presParOf" srcId="{8B2F6FEF-9708-4E32-99DB-A80C1BB03E07}" destId="{D354FB0E-FFF4-4550-BED8-91EF6699EC12}" srcOrd="4" destOrd="0" presId="urn:microsoft.com/office/officeart/2005/8/layout/list1"/>
    <dgm:cxn modelId="{A09D2497-D1EB-40B5-8002-B69B82A4D676}" type="presParOf" srcId="{D354FB0E-FFF4-4550-BED8-91EF6699EC12}" destId="{89A8058D-44ED-4EB8-8685-02E7917E9F76}" srcOrd="0" destOrd="0" presId="urn:microsoft.com/office/officeart/2005/8/layout/list1"/>
    <dgm:cxn modelId="{984CC089-17AA-4D57-899B-ED89DD10E98F}" type="presParOf" srcId="{D354FB0E-FFF4-4550-BED8-91EF6699EC12}" destId="{FC2F66BD-4F70-439A-A8B2-B89CB41C684C}" srcOrd="1" destOrd="0" presId="urn:microsoft.com/office/officeart/2005/8/layout/list1"/>
    <dgm:cxn modelId="{DDDC36AA-F091-484D-85CF-8D32594A6917}" type="presParOf" srcId="{8B2F6FEF-9708-4E32-99DB-A80C1BB03E07}" destId="{A08374DB-ED53-469D-9987-08E4333CC432}" srcOrd="5" destOrd="0" presId="urn:microsoft.com/office/officeart/2005/8/layout/list1"/>
    <dgm:cxn modelId="{E9D96F3E-B31D-4031-B680-2CE0EC90CD4E}" type="presParOf" srcId="{8B2F6FEF-9708-4E32-99DB-A80C1BB03E07}" destId="{E8B1D005-0A56-4353-8ADA-062D9FDFA419}" srcOrd="6" destOrd="0" presId="urn:microsoft.com/office/officeart/2005/8/layout/list1"/>
    <dgm:cxn modelId="{748FA493-5770-4219-B43A-EEF2C3A022CE}" type="presParOf" srcId="{8B2F6FEF-9708-4E32-99DB-A80C1BB03E07}" destId="{72EFE01B-DA4E-4F8D-B6D7-85ED4F7AF798}" srcOrd="7" destOrd="0" presId="urn:microsoft.com/office/officeart/2005/8/layout/list1"/>
    <dgm:cxn modelId="{825CB255-0896-4120-BF19-CE76616DBBAD}" type="presParOf" srcId="{8B2F6FEF-9708-4E32-99DB-A80C1BB03E07}" destId="{7E7C3153-E677-4139-8402-7C73D1A74FBA}" srcOrd="8" destOrd="0" presId="urn:microsoft.com/office/officeart/2005/8/layout/list1"/>
    <dgm:cxn modelId="{753343C2-E7E3-4CC0-B205-B215078F470A}" type="presParOf" srcId="{7E7C3153-E677-4139-8402-7C73D1A74FBA}" destId="{6B1CB0A5-DBB8-4C3C-995F-A625D537234A}" srcOrd="0" destOrd="0" presId="urn:microsoft.com/office/officeart/2005/8/layout/list1"/>
    <dgm:cxn modelId="{D961CB54-34E6-45CE-A28F-4D929662EC7B}" type="presParOf" srcId="{7E7C3153-E677-4139-8402-7C73D1A74FBA}" destId="{10B09A82-3D27-4B60-B60F-78A797187927}" srcOrd="1" destOrd="0" presId="urn:microsoft.com/office/officeart/2005/8/layout/list1"/>
    <dgm:cxn modelId="{A04B3181-179C-4196-A96D-F4D4EB5044D4}" type="presParOf" srcId="{8B2F6FEF-9708-4E32-99DB-A80C1BB03E07}" destId="{BA9FAF91-ACE9-4B36-9B5A-400D051B9E90}" srcOrd="9" destOrd="0" presId="urn:microsoft.com/office/officeart/2005/8/layout/list1"/>
    <dgm:cxn modelId="{EF90DF5A-F0E1-4AC9-8D95-E828EF8BE38C}" type="presParOf" srcId="{8B2F6FEF-9708-4E32-99DB-A80C1BB03E07}" destId="{D841C0E1-7272-44C1-9047-16EB10D723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E1D4E-4AC0-4BA1-84D4-DAD8A7551D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275455-81EB-4DFE-AB61-C878E0E59333}">
      <dgm:prSet/>
      <dgm:spPr/>
      <dgm:t>
        <a:bodyPr/>
        <a:lstStyle/>
        <a:p>
          <a:pPr algn="ctr" rtl="0"/>
          <a:r>
            <a:rPr lang="ru-RU" b="1" dirty="0" smtClean="0"/>
            <a:t>Юридическая ответственность-</a:t>
          </a:r>
          <a:br>
            <a:rPr lang="ru-RU" b="1" dirty="0" smtClean="0"/>
          </a:br>
          <a:endParaRPr lang="ru-RU" dirty="0"/>
        </a:p>
      </dgm:t>
    </dgm:pt>
    <dgm:pt modelId="{63FE69FB-4818-40C6-A54C-196313556229}" type="parTrans" cxnId="{B3590871-78C8-4EE3-9642-E3072472D388}">
      <dgm:prSet/>
      <dgm:spPr/>
      <dgm:t>
        <a:bodyPr/>
        <a:lstStyle/>
        <a:p>
          <a:endParaRPr lang="ru-RU"/>
        </a:p>
      </dgm:t>
    </dgm:pt>
    <dgm:pt modelId="{DD3BDFD4-B2B5-4E33-9EDC-66AC318201C4}" type="sibTrans" cxnId="{B3590871-78C8-4EE3-9642-E3072472D388}">
      <dgm:prSet/>
      <dgm:spPr/>
      <dgm:t>
        <a:bodyPr/>
        <a:lstStyle/>
        <a:p>
          <a:endParaRPr lang="ru-RU"/>
        </a:p>
      </dgm:t>
    </dgm:pt>
    <dgm:pt modelId="{2A09839D-2DD4-48F1-9109-1487A5187BC6}" type="pres">
      <dgm:prSet presAssocID="{E61E1D4E-4AC0-4BA1-84D4-DAD8A7551D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D68FE-B200-48B9-89C2-7FC8EBFAC783}" type="pres">
      <dgm:prSet presAssocID="{B3275455-81EB-4DFE-AB61-C878E0E593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E52D4-5241-4BC9-8D7A-1001C8F14642}" type="presOf" srcId="{E61E1D4E-4AC0-4BA1-84D4-DAD8A7551D51}" destId="{2A09839D-2DD4-48F1-9109-1487A5187BC6}" srcOrd="0" destOrd="0" presId="urn:microsoft.com/office/officeart/2005/8/layout/vList2"/>
    <dgm:cxn modelId="{B3590871-78C8-4EE3-9642-E3072472D388}" srcId="{E61E1D4E-4AC0-4BA1-84D4-DAD8A7551D51}" destId="{B3275455-81EB-4DFE-AB61-C878E0E59333}" srcOrd="0" destOrd="0" parTransId="{63FE69FB-4818-40C6-A54C-196313556229}" sibTransId="{DD3BDFD4-B2B5-4E33-9EDC-66AC318201C4}"/>
    <dgm:cxn modelId="{781B9A0E-59CD-4E6E-9127-655C21D9D134}" type="presOf" srcId="{B3275455-81EB-4DFE-AB61-C878E0E59333}" destId="{E6CD68FE-B200-48B9-89C2-7FC8EBFAC783}" srcOrd="0" destOrd="0" presId="urn:microsoft.com/office/officeart/2005/8/layout/vList2"/>
    <dgm:cxn modelId="{8EBD84A2-52D0-455C-B13B-10038CF586AF}" type="presParOf" srcId="{2A09839D-2DD4-48F1-9109-1487A5187BC6}" destId="{E6CD68FE-B200-48B9-89C2-7FC8EBFAC7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51187D-39D9-40A8-8A4C-DC4DDCD57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FB0D3-FFC7-4AAB-9F29-060B6195A1D7}">
      <dgm:prSet/>
      <dgm:spPr/>
      <dgm:t>
        <a:bodyPr/>
        <a:lstStyle/>
        <a:p>
          <a:pPr rtl="0"/>
          <a:r>
            <a:rPr lang="ru-RU" b="1" dirty="0" smtClean="0"/>
            <a:t>Уголовная</a:t>
          </a:r>
          <a:endParaRPr lang="ru-RU" dirty="0"/>
        </a:p>
      </dgm:t>
    </dgm:pt>
    <dgm:pt modelId="{CF3C164B-D190-43AE-B463-BF7BDE89D64B}" type="parTrans" cxnId="{DBD5D07C-D4A9-4FA2-9AF5-C49E8EAF40D1}">
      <dgm:prSet/>
      <dgm:spPr/>
      <dgm:t>
        <a:bodyPr/>
        <a:lstStyle/>
        <a:p>
          <a:endParaRPr lang="ru-RU"/>
        </a:p>
      </dgm:t>
    </dgm:pt>
    <dgm:pt modelId="{9CB66B7E-5260-46A4-8050-E38DDC472BC4}" type="sibTrans" cxnId="{DBD5D07C-D4A9-4FA2-9AF5-C49E8EAF40D1}">
      <dgm:prSet/>
      <dgm:spPr/>
      <dgm:t>
        <a:bodyPr/>
        <a:lstStyle/>
        <a:p>
          <a:endParaRPr lang="ru-RU"/>
        </a:p>
      </dgm:t>
    </dgm:pt>
    <dgm:pt modelId="{A3D5B306-CAC9-4812-8D02-CADB845F5240}">
      <dgm:prSet/>
      <dgm:spPr/>
      <dgm:t>
        <a:bodyPr/>
        <a:lstStyle/>
        <a:p>
          <a:pPr rtl="0"/>
          <a:r>
            <a:rPr lang="ru-RU" dirty="0" smtClean="0"/>
            <a:t>Гражданская</a:t>
          </a:r>
          <a:endParaRPr lang="ru-RU" dirty="0"/>
        </a:p>
      </dgm:t>
    </dgm:pt>
    <dgm:pt modelId="{628C438F-882B-4039-A957-EEEFAC7EC048}" type="parTrans" cxnId="{5BCD3C0D-B683-4E7E-961D-77974376FF7E}">
      <dgm:prSet/>
      <dgm:spPr/>
      <dgm:t>
        <a:bodyPr/>
        <a:lstStyle/>
        <a:p>
          <a:endParaRPr lang="ru-RU"/>
        </a:p>
      </dgm:t>
    </dgm:pt>
    <dgm:pt modelId="{6AE11BA5-C33D-4D61-A470-AE7C188874CD}" type="sibTrans" cxnId="{5BCD3C0D-B683-4E7E-961D-77974376FF7E}">
      <dgm:prSet/>
      <dgm:spPr/>
      <dgm:t>
        <a:bodyPr/>
        <a:lstStyle/>
        <a:p>
          <a:endParaRPr lang="ru-RU"/>
        </a:p>
      </dgm:t>
    </dgm:pt>
    <dgm:pt modelId="{9BFC5BBC-6747-4462-A499-0859D1123956}">
      <dgm:prSet/>
      <dgm:spPr/>
      <dgm:t>
        <a:bodyPr/>
        <a:lstStyle/>
        <a:p>
          <a:pPr rtl="0"/>
          <a:r>
            <a:rPr lang="ru-RU" dirty="0" smtClean="0"/>
            <a:t>Административная</a:t>
          </a:r>
          <a:endParaRPr lang="ru-RU" dirty="0"/>
        </a:p>
      </dgm:t>
    </dgm:pt>
    <dgm:pt modelId="{6F5D67F9-365C-46EA-BAA4-607A1DBD1316}" type="parTrans" cxnId="{E42931E4-4530-42EC-8815-34D4DAD0E72F}">
      <dgm:prSet/>
      <dgm:spPr/>
    </dgm:pt>
    <dgm:pt modelId="{E267D51A-DBA2-4B9A-A35B-D9182F5175B9}" type="sibTrans" cxnId="{E42931E4-4530-42EC-8815-34D4DAD0E72F}">
      <dgm:prSet/>
      <dgm:spPr/>
    </dgm:pt>
    <dgm:pt modelId="{50BF7CDC-06DE-4590-9EB8-42EBA94D3300}">
      <dgm:prSet/>
      <dgm:spPr/>
      <dgm:t>
        <a:bodyPr/>
        <a:lstStyle/>
        <a:p>
          <a:pPr rtl="0"/>
          <a:r>
            <a:rPr lang="ru-RU" dirty="0" smtClean="0"/>
            <a:t>Дисциплинарная и материальная</a:t>
          </a:r>
          <a:endParaRPr lang="ru-RU" dirty="0"/>
        </a:p>
      </dgm:t>
    </dgm:pt>
    <dgm:pt modelId="{132B045A-EA6C-4534-9AE9-AAF2DF3A1F11}" type="parTrans" cxnId="{000BF16D-6469-41A0-A560-723DCB976D92}">
      <dgm:prSet/>
      <dgm:spPr/>
    </dgm:pt>
    <dgm:pt modelId="{E04D82CF-5BB0-4AB1-B632-EE1ACAB32A0D}" type="sibTrans" cxnId="{000BF16D-6469-41A0-A560-723DCB976D92}">
      <dgm:prSet/>
      <dgm:spPr/>
    </dgm:pt>
    <dgm:pt modelId="{7D07AF56-FD18-4A0C-97AE-78088DBAFFA3}" type="pres">
      <dgm:prSet presAssocID="{8651187D-39D9-40A8-8A4C-DC4DDCD572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4F6B5-F8D5-416F-99AD-C367E80B5762}" type="pres">
      <dgm:prSet presAssocID="{9AAFB0D3-FFC7-4AAB-9F29-060B6195A1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A9C02-8F27-4E06-AE07-E185695E527B}" type="pres">
      <dgm:prSet presAssocID="{9CB66B7E-5260-46A4-8050-E38DDC472BC4}" presName="spacer" presStyleCnt="0"/>
      <dgm:spPr/>
    </dgm:pt>
    <dgm:pt modelId="{F8462652-B7B3-4F57-A4E2-27A958B5D68E}" type="pres">
      <dgm:prSet presAssocID="{A3D5B306-CAC9-4812-8D02-CADB845F524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EBD6-E0FC-4C49-99F2-3F0AF05AF0C1}" type="pres">
      <dgm:prSet presAssocID="{6AE11BA5-C33D-4D61-A470-AE7C188874CD}" presName="spacer" presStyleCnt="0"/>
      <dgm:spPr/>
    </dgm:pt>
    <dgm:pt modelId="{19AA9B10-F085-460D-8E00-045D33879D25}" type="pres">
      <dgm:prSet presAssocID="{9BFC5BBC-6747-4462-A499-0859D11239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8E74B-9E5D-4115-9389-31DFB3588792}" type="pres">
      <dgm:prSet presAssocID="{E267D51A-DBA2-4B9A-A35B-D9182F5175B9}" presName="spacer" presStyleCnt="0"/>
      <dgm:spPr/>
    </dgm:pt>
    <dgm:pt modelId="{0E29CCFA-67FA-4CAB-AB8D-C0384799F6A7}" type="pres">
      <dgm:prSet presAssocID="{50BF7CDC-06DE-4590-9EB8-42EBA94D33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931E4-4530-42EC-8815-34D4DAD0E72F}" srcId="{8651187D-39D9-40A8-8A4C-DC4DDCD5725C}" destId="{9BFC5BBC-6747-4462-A499-0859D1123956}" srcOrd="2" destOrd="0" parTransId="{6F5D67F9-365C-46EA-BAA4-607A1DBD1316}" sibTransId="{E267D51A-DBA2-4B9A-A35B-D9182F5175B9}"/>
    <dgm:cxn modelId="{7D7B6ECB-E420-49FC-AB9F-99787578559F}" type="presOf" srcId="{9AAFB0D3-FFC7-4AAB-9F29-060B6195A1D7}" destId="{28B4F6B5-F8D5-416F-99AD-C367E80B5762}" srcOrd="0" destOrd="0" presId="urn:microsoft.com/office/officeart/2005/8/layout/vList2"/>
    <dgm:cxn modelId="{3C73923E-3F8B-427C-AC1D-C0D0F47ECD2E}" type="presOf" srcId="{A3D5B306-CAC9-4812-8D02-CADB845F5240}" destId="{F8462652-B7B3-4F57-A4E2-27A958B5D68E}" srcOrd="0" destOrd="0" presId="urn:microsoft.com/office/officeart/2005/8/layout/vList2"/>
    <dgm:cxn modelId="{F31691C5-D6E5-4C70-A567-154EAF06CD90}" type="presOf" srcId="{9BFC5BBC-6747-4462-A499-0859D1123956}" destId="{19AA9B10-F085-460D-8E00-045D33879D25}" srcOrd="0" destOrd="0" presId="urn:microsoft.com/office/officeart/2005/8/layout/vList2"/>
    <dgm:cxn modelId="{D7CBB34A-5C3F-4500-9D01-5FE260B37ED8}" type="presOf" srcId="{50BF7CDC-06DE-4590-9EB8-42EBA94D3300}" destId="{0E29CCFA-67FA-4CAB-AB8D-C0384799F6A7}" srcOrd="0" destOrd="0" presId="urn:microsoft.com/office/officeart/2005/8/layout/vList2"/>
    <dgm:cxn modelId="{5BCD3C0D-B683-4E7E-961D-77974376FF7E}" srcId="{8651187D-39D9-40A8-8A4C-DC4DDCD5725C}" destId="{A3D5B306-CAC9-4812-8D02-CADB845F5240}" srcOrd="1" destOrd="0" parTransId="{628C438F-882B-4039-A957-EEEFAC7EC048}" sibTransId="{6AE11BA5-C33D-4D61-A470-AE7C188874CD}"/>
    <dgm:cxn modelId="{000BF16D-6469-41A0-A560-723DCB976D92}" srcId="{8651187D-39D9-40A8-8A4C-DC4DDCD5725C}" destId="{50BF7CDC-06DE-4590-9EB8-42EBA94D3300}" srcOrd="3" destOrd="0" parTransId="{132B045A-EA6C-4534-9AE9-AAF2DF3A1F11}" sibTransId="{E04D82CF-5BB0-4AB1-B632-EE1ACAB32A0D}"/>
    <dgm:cxn modelId="{0CDCB8F7-52CE-4D75-AE7B-338C7D1A690D}" type="presOf" srcId="{8651187D-39D9-40A8-8A4C-DC4DDCD5725C}" destId="{7D07AF56-FD18-4A0C-97AE-78088DBAFFA3}" srcOrd="0" destOrd="0" presId="urn:microsoft.com/office/officeart/2005/8/layout/vList2"/>
    <dgm:cxn modelId="{DBD5D07C-D4A9-4FA2-9AF5-C49E8EAF40D1}" srcId="{8651187D-39D9-40A8-8A4C-DC4DDCD5725C}" destId="{9AAFB0D3-FFC7-4AAB-9F29-060B6195A1D7}" srcOrd="0" destOrd="0" parTransId="{CF3C164B-D190-43AE-B463-BF7BDE89D64B}" sibTransId="{9CB66B7E-5260-46A4-8050-E38DDC472BC4}"/>
    <dgm:cxn modelId="{2BC0CA7F-43B8-4A0D-BF08-69BCB2A16173}" type="presParOf" srcId="{7D07AF56-FD18-4A0C-97AE-78088DBAFFA3}" destId="{28B4F6B5-F8D5-416F-99AD-C367E80B5762}" srcOrd="0" destOrd="0" presId="urn:microsoft.com/office/officeart/2005/8/layout/vList2"/>
    <dgm:cxn modelId="{EDD969CE-8D56-4C23-9E49-825DD107AB46}" type="presParOf" srcId="{7D07AF56-FD18-4A0C-97AE-78088DBAFFA3}" destId="{5E6A9C02-8F27-4E06-AE07-E185695E527B}" srcOrd="1" destOrd="0" presId="urn:microsoft.com/office/officeart/2005/8/layout/vList2"/>
    <dgm:cxn modelId="{9AC5A19C-A466-4BEB-B4DA-D3C5AA388B2E}" type="presParOf" srcId="{7D07AF56-FD18-4A0C-97AE-78088DBAFFA3}" destId="{F8462652-B7B3-4F57-A4E2-27A958B5D68E}" srcOrd="2" destOrd="0" presId="urn:microsoft.com/office/officeart/2005/8/layout/vList2"/>
    <dgm:cxn modelId="{3261B3D7-EF23-45A8-8FE9-DCAEA2BE1F1C}" type="presParOf" srcId="{7D07AF56-FD18-4A0C-97AE-78088DBAFFA3}" destId="{765BEBD6-E0FC-4C49-99F2-3F0AF05AF0C1}" srcOrd="3" destOrd="0" presId="urn:microsoft.com/office/officeart/2005/8/layout/vList2"/>
    <dgm:cxn modelId="{D38E476B-06A9-4C45-9CB0-A0C6B2C05714}" type="presParOf" srcId="{7D07AF56-FD18-4A0C-97AE-78088DBAFFA3}" destId="{19AA9B10-F085-460D-8E00-045D33879D25}" srcOrd="4" destOrd="0" presId="urn:microsoft.com/office/officeart/2005/8/layout/vList2"/>
    <dgm:cxn modelId="{D656C624-8905-44C1-B30F-81EE181E5692}" type="presParOf" srcId="{7D07AF56-FD18-4A0C-97AE-78088DBAFFA3}" destId="{18D8E74B-9E5D-4115-9389-31DFB3588792}" srcOrd="5" destOrd="0" presId="urn:microsoft.com/office/officeart/2005/8/layout/vList2"/>
    <dgm:cxn modelId="{8CB690A3-76F6-4C2C-9FD8-1FA0747B9E11}" type="presParOf" srcId="{7D07AF56-FD18-4A0C-97AE-78088DBAFFA3}" destId="{0E29CCFA-67FA-4CAB-AB8D-C0384799F6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ED0F7-E662-404E-838B-B808390F26AF}">
      <dsp:nvSpPr>
        <dsp:cNvPr id="0" name=""/>
        <dsp:cNvSpPr/>
      </dsp:nvSpPr>
      <dsp:spPr>
        <a:xfrm>
          <a:off x="2015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противоправность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015" y="1327150"/>
        <a:ext cx="3136329" cy="1327150"/>
      </dsp:txXfrm>
    </dsp:sp>
    <dsp:sp modelId="{8CAA2BF4-37AB-432E-8D3F-0E4FC145274C}">
      <dsp:nvSpPr>
        <dsp:cNvPr id="0" name=""/>
        <dsp:cNvSpPr/>
      </dsp:nvSpPr>
      <dsp:spPr>
        <a:xfrm>
          <a:off x="1017754" y="199072"/>
          <a:ext cx="1104852" cy="11048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3D857-BB9C-4243-839A-2C0DC1D1BE59}">
      <dsp:nvSpPr>
        <dsp:cNvPr id="0" name=""/>
        <dsp:cNvSpPr/>
      </dsp:nvSpPr>
      <dsp:spPr>
        <a:xfrm>
          <a:off x="3232435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антиобщественный характер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232435" y="1327150"/>
        <a:ext cx="3136329" cy="1327150"/>
      </dsp:txXfrm>
    </dsp:sp>
    <dsp:sp modelId="{998B5DBE-0212-4893-9746-1910423A2A82}">
      <dsp:nvSpPr>
        <dsp:cNvPr id="0" name=""/>
        <dsp:cNvSpPr/>
      </dsp:nvSpPr>
      <dsp:spPr>
        <a:xfrm>
          <a:off x="4248173" y="199072"/>
          <a:ext cx="1104852" cy="11048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B6467-AE3D-4284-AB8D-5EAB1F96D5AE}">
      <dsp:nvSpPr>
        <dsp:cNvPr id="0" name=""/>
        <dsp:cNvSpPr/>
      </dsp:nvSpPr>
      <dsp:spPr>
        <a:xfrm>
          <a:off x="6462854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причинение вреда </a:t>
          </a:r>
          <a:r>
            <a:rPr lang="ru-RU" sz="24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наличие вины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6462854" y="1327150"/>
        <a:ext cx="3136329" cy="1327150"/>
      </dsp:txXfrm>
    </dsp:sp>
    <dsp:sp modelId="{EBBFBDD4-EC37-43B3-8F3A-7630C77E46B9}">
      <dsp:nvSpPr>
        <dsp:cNvPr id="0" name=""/>
        <dsp:cNvSpPr/>
      </dsp:nvSpPr>
      <dsp:spPr>
        <a:xfrm>
          <a:off x="7478593" y="199072"/>
          <a:ext cx="1104852" cy="11048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0D48A-965C-4E70-AEDD-C51456464F1D}">
      <dsp:nvSpPr>
        <dsp:cNvPr id="0" name=""/>
        <dsp:cNvSpPr/>
      </dsp:nvSpPr>
      <dsp:spPr>
        <a:xfrm>
          <a:off x="368280" y="2636042"/>
          <a:ext cx="8864638" cy="53419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06462-48E4-4AA2-97CD-BD5CB44509C7}">
      <dsp:nvSpPr>
        <dsp:cNvPr id="0" name=""/>
        <dsp:cNvSpPr/>
      </dsp:nvSpPr>
      <dsp:spPr>
        <a:xfrm>
          <a:off x="0" y="8433"/>
          <a:ext cx="9601196" cy="128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Задание № 1. Определите, к каким видам правонарушений относится деяние :</a:t>
          </a:r>
          <a:r>
            <a:rPr lang="en-US" sz="2500" kern="1200" dirty="0" smtClean="0"/>
            <a:t/>
          </a:r>
          <a:br>
            <a:rPr lang="en-US" sz="2500" kern="1200" dirty="0" smtClean="0"/>
          </a:br>
          <a:endParaRPr lang="ru-RU" sz="2500" kern="1200" dirty="0"/>
        </a:p>
      </dsp:txBody>
      <dsp:txXfrm>
        <a:off x="0" y="8433"/>
        <a:ext cx="9601196" cy="1287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812BE-6309-4486-B60B-823598F8D797}">
      <dsp:nvSpPr>
        <dsp:cNvPr id="0" name=""/>
        <dsp:cNvSpPr/>
      </dsp:nvSpPr>
      <dsp:spPr>
        <a:xfrm>
          <a:off x="0" y="586209"/>
          <a:ext cx="9372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A619D-773D-4C7F-9490-D78656F865E3}">
      <dsp:nvSpPr>
        <dsp:cNvPr id="0" name=""/>
        <dsp:cNvSpPr/>
      </dsp:nvSpPr>
      <dsp:spPr>
        <a:xfrm>
          <a:off x="468630" y="25329"/>
          <a:ext cx="65608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 худые слова слетит и голова.</a:t>
          </a:r>
          <a:endParaRPr lang="ru-RU" sz="3800" kern="1200" dirty="0">
            <a:solidFill>
              <a:schemeClr val="bg1"/>
            </a:solidFill>
          </a:endParaRPr>
        </a:p>
      </dsp:txBody>
      <dsp:txXfrm>
        <a:off x="468630" y="25329"/>
        <a:ext cx="6560820" cy="1121760"/>
      </dsp:txXfrm>
    </dsp:sp>
    <dsp:sp modelId="{E8B1D005-0A56-4353-8ADA-062D9FDFA419}">
      <dsp:nvSpPr>
        <dsp:cNvPr id="0" name=""/>
        <dsp:cNvSpPr/>
      </dsp:nvSpPr>
      <dsp:spPr>
        <a:xfrm>
          <a:off x="0" y="2309890"/>
          <a:ext cx="9372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F66BD-4F70-439A-A8B2-B89CB41C684C}">
      <dsp:nvSpPr>
        <dsp:cNvPr id="0" name=""/>
        <dsp:cNvSpPr/>
      </dsp:nvSpPr>
      <dsp:spPr>
        <a:xfrm>
          <a:off x="468630" y="1749009"/>
          <a:ext cx="65608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Каков грех, такова и расправа</a:t>
          </a:r>
          <a:endParaRPr lang="ru-RU" sz="3800" kern="1200" dirty="0"/>
        </a:p>
      </dsp:txBody>
      <dsp:txXfrm>
        <a:off x="468630" y="1749009"/>
        <a:ext cx="6560820" cy="1121760"/>
      </dsp:txXfrm>
    </dsp:sp>
    <dsp:sp modelId="{D841C0E1-7272-44C1-9047-16EB10D7234D}">
      <dsp:nvSpPr>
        <dsp:cNvPr id="0" name=""/>
        <dsp:cNvSpPr/>
      </dsp:nvSpPr>
      <dsp:spPr>
        <a:xfrm>
          <a:off x="0" y="4033570"/>
          <a:ext cx="9372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9A82-3D27-4B60-B60F-78A797187927}">
      <dsp:nvSpPr>
        <dsp:cNvPr id="0" name=""/>
        <dsp:cNvSpPr/>
      </dsp:nvSpPr>
      <dsp:spPr>
        <a:xfrm>
          <a:off x="468630" y="3472690"/>
          <a:ext cx="65608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83" tIns="0" rIns="247983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Таскал волк , потащили и волка.</a:t>
          </a:r>
          <a:endParaRPr lang="ru-RU" sz="3800" kern="1200" dirty="0"/>
        </a:p>
      </dsp:txBody>
      <dsp:txXfrm>
        <a:off x="468630" y="3472690"/>
        <a:ext cx="6560820" cy="1121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D68FE-B200-48B9-89C2-7FC8EBFAC783}">
      <dsp:nvSpPr>
        <dsp:cNvPr id="0" name=""/>
        <dsp:cNvSpPr/>
      </dsp:nvSpPr>
      <dsp:spPr>
        <a:xfrm>
          <a:off x="0" y="15453"/>
          <a:ext cx="9601196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Юридическая ответственность-</a:t>
          </a:r>
          <a:br>
            <a:rPr lang="ru-RU" sz="3400" b="1" kern="1200" dirty="0" smtClean="0"/>
          </a:br>
          <a:endParaRPr lang="ru-RU" sz="3400" kern="1200" dirty="0"/>
        </a:p>
      </dsp:txBody>
      <dsp:txXfrm>
        <a:off x="0" y="15453"/>
        <a:ext cx="9601196" cy="1272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4F6B5-F8D5-416F-99AD-C367E80B5762}">
      <dsp:nvSpPr>
        <dsp:cNvPr id="0" name=""/>
        <dsp:cNvSpPr/>
      </dsp:nvSpPr>
      <dsp:spPr>
        <a:xfrm>
          <a:off x="0" y="15438"/>
          <a:ext cx="9601196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Уголовная</a:t>
          </a:r>
          <a:endParaRPr lang="ru-RU" sz="3200" kern="1200" dirty="0"/>
        </a:p>
      </dsp:txBody>
      <dsp:txXfrm>
        <a:off x="0" y="15438"/>
        <a:ext cx="9601196" cy="752894"/>
      </dsp:txXfrm>
    </dsp:sp>
    <dsp:sp modelId="{F8462652-B7B3-4F57-A4E2-27A958B5D68E}">
      <dsp:nvSpPr>
        <dsp:cNvPr id="0" name=""/>
        <dsp:cNvSpPr/>
      </dsp:nvSpPr>
      <dsp:spPr>
        <a:xfrm>
          <a:off x="0" y="860493"/>
          <a:ext cx="9601196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Гражданская</a:t>
          </a:r>
          <a:endParaRPr lang="ru-RU" sz="3200" kern="1200" dirty="0"/>
        </a:p>
      </dsp:txBody>
      <dsp:txXfrm>
        <a:off x="0" y="860493"/>
        <a:ext cx="9601196" cy="752894"/>
      </dsp:txXfrm>
    </dsp:sp>
    <dsp:sp modelId="{19AA9B10-F085-460D-8E00-045D33879D25}">
      <dsp:nvSpPr>
        <dsp:cNvPr id="0" name=""/>
        <dsp:cNvSpPr/>
      </dsp:nvSpPr>
      <dsp:spPr>
        <a:xfrm>
          <a:off x="0" y="1705548"/>
          <a:ext cx="9601196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Административная</a:t>
          </a:r>
          <a:endParaRPr lang="ru-RU" sz="3200" kern="1200" dirty="0"/>
        </a:p>
      </dsp:txBody>
      <dsp:txXfrm>
        <a:off x="0" y="1705548"/>
        <a:ext cx="9601196" cy="752894"/>
      </dsp:txXfrm>
    </dsp:sp>
    <dsp:sp modelId="{0E29CCFA-67FA-4CAB-AB8D-C0384799F6A7}">
      <dsp:nvSpPr>
        <dsp:cNvPr id="0" name=""/>
        <dsp:cNvSpPr/>
      </dsp:nvSpPr>
      <dsp:spPr>
        <a:xfrm>
          <a:off x="0" y="2550603"/>
          <a:ext cx="9601196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Дисциплинарная и материальная</a:t>
          </a:r>
          <a:endParaRPr lang="ru-RU" sz="3200" kern="1200" dirty="0"/>
        </a:p>
      </dsp:txBody>
      <dsp:txXfrm>
        <a:off x="0" y="2550603"/>
        <a:ext cx="9601196" cy="75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1598" y="3801531"/>
            <a:ext cx="6815669" cy="1515533"/>
          </a:xfrm>
        </p:spPr>
        <p:txBody>
          <a:bodyPr/>
          <a:lstStyle/>
          <a:p>
            <a:r>
              <a:rPr lang="ru-RU" dirty="0" smtClean="0"/>
              <a:t>Правонарушения и юридическая ответственность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598" y="1663696"/>
            <a:ext cx="7175502" cy="1409703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Тема урока: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40785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10. Составить сложный план к параграфу</a:t>
            </a:r>
          </a:p>
          <a:p>
            <a:r>
              <a:rPr lang="ru-RU" dirty="0" smtClean="0"/>
              <a:t>Выучить термины и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76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4478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Использованные 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Учебник Обществознание. Л.Н. Боголюбов и др. 9 класс. – М: изд-во: Просвещение, 2013.</a:t>
            </a:r>
          </a:p>
          <a:p>
            <a:r>
              <a:rPr lang="ru-RU" dirty="0" smtClean="0"/>
              <a:t>Картинки - </a:t>
            </a:r>
            <a:r>
              <a:rPr lang="en-US" dirty="0">
                <a:hlinkClick r:id="rId2"/>
              </a:rPr>
              <a:t>http://www.yandex.ru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Видеоролик - </a:t>
            </a:r>
            <a:r>
              <a:rPr lang="en-US" dirty="0">
                <a:hlinkClick r:id="rId3"/>
              </a:rPr>
              <a:t>http://www.youtube.com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1699" y="5414203"/>
            <a:ext cx="67183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 подготовлена учителем обществознания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ГБОУ СОШ №422 Белявской Ю.В. Г.Кронштадт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27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Правонарушение</a:t>
            </a:r>
            <a:b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-любое  деяние, нарушающее  какие-либо  нормы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правонарушения: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08471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655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5600" y="457200"/>
            <a:ext cx="9270998" cy="81280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правонарушений:</a:t>
            </a:r>
            <a:b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7601" y="3244334"/>
            <a:ext cx="924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проступок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неопасное правонарушение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1" y="4025670"/>
            <a:ext cx="962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преступление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виновно совершенное 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общественно  опасное деяние ,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запрещенное  Уголовным кодексом </a:t>
            </a:r>
          </a:p>
        </p:txBody>
      </p:sp>
    </p:spTree>
    <p:extLst>
      <p:ext uri="{BB962C8B-B14F-4D97-AF65-F5344CB8AC3E}">
        <p14:creationId xmlns:p14="http://schemas.microsoft.com/office/powerpoint/2010/main" xmlns="" val="195813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0600" y="2059169"/>
            <a:ext cx="10176934" cy="369331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1</a:t>
            </a:r>
            <a:r>
              <a:rPr lang="ru-RU" sz="2400" dirty="0" smtClean="0">
                <a:cs typeface="Times New Roman" pitchFamily="18" charset="0"/>
              </a:rPr>
              <a:t>     </a:t>
            </a:r>
            <a:r>
              <a:rPr lang="ru-RU" sz="2400" dirty="0" smtClean="0"/>
              <a:t>Ученик переходил улицу на красный сигнал светофора 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2.</a:t>
            </a:r>
            <a:r>
              <a:rPr lang="ru-RU" sz="2400" dirty="0" smtClean="0">
                <a:cs typeface="Times New Roman" pitchFamily="18" charset="0"/>
              </a:rPr>
              <a:t>      </a:t>
            </a:r>
            <a:r>
              <a:rPr lang="ru-RU" sz="2400" dirty="0" smtClean="0"/>
              <a:t>Подростки поджигали кнопки лифтов жилых домов и писали на стенах нецензурные слова (проступок).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3.</a:t>
            </a:r>
            <a:r>
              <a:rPr lang="ru-RU" sz="2400" dirty="0" smtClean="0">
                <a:cs typeface="Times New Roman" pitchFamily="18" charset="0"/>
              </a:rPr>
              <a:t>      </a:t>
            </a:r>
            <a:r>
              <a:rPr lang="ru-RU" sz="2400" dirty="0" smtClean="0"/>
              <a:t>Гражданка </a:t>
            </a:r>
            <a:r>
              <a:rPr lang="ru-RU" sz="2400" dirty="0" err="1" smtClean="0"/>
              <a:t>Коврова</a:t>
            </a:r>
            <a:r>
              <a:rPr lang="ru-RU" sz="2400" dirty="0" smtClean="0"/>
              <a:t> не выполняла свои договорные обязательства о найме жилья (проступок).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4.</a:t>
            </a:r>
            <a:r>
              <a:rPr lang="ru-RU" sz="2400" dirty="0" smtClean="0">
                <a:cs typeface="Times New Roman" pitchFamily="18" charset="0"/>
              </a:rPr>
              <a:t>      </a:t>
            </a:r>
            <a:r>
              <a:rPr lang="ru-RU" sz="2400" dirty="0" smtClean="0"/>
              <a:t>Компания подростков хранила, использовала и распространяла наркотики (преступление).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5.</a:t>
            </a:r>
            <a:r>
              <a:rPr lang="ru-RU" sz="2400" dirty="0" smtClean="0">
                <a:cs typeface="Times New Roman" pitchFamily="18" charset="0"/>
              </a:rPr>
              <a:t>      </a:t>
            </a:r>
            <a:r>
              <a:rPr lang="ru-RU" sz="2400" dirty="0" smtClean="0"/>
              <a:t>Гражданин Самохвалов не явился в суд для исполнения обязанностей присяжных заседателей (проступок).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35001"/>
            <a:ext cx="10858500" cy="1244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Проанализируйте следующие высказывания: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9225210"/>
              </p:ext>
            </p:extLst>
          </p:nvPr>
        </p:nvGraphicFramePr>
        <p:xfrm>
          <a:off x="1663700" y="1714500"/>
          <a:ext cx="937260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224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мер государственного принуждения  к лицу , совершившему преступление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юридической ответственности:</a:t>
            </a:r>
            <a:b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 № 2. О каких видах юридической ответственности идет речь? </a:t>
            </a:r>
            <a:r>
              <a:rPr lang="ru-RU" i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(работа в группах)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      Этот вид ответственности был установлен судом. Иного порядка ее установления, кроме судебного, законом не предусмотрено.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      Ответственность за данный проступок была установлена органами ГАИ, наложившими на нарушителя штраф в размере трех минимальных окладов.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      Этот вид ответственности всегда имеет имущественных характер. На этот раз суд потребовал возмещения нанесенного материального и морального ущерба.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ru-RU" dirty="0" smtClean="0"/>
              <a:t>  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Ответственность за данное правонарушение состояла в увольнении работника, его совершившего.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188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Правонарушения и юридическая ответственность</vt:lpstr>
      <vt:lpstr>Правонарушение </vt:lpstr>
      <vt:lpstr>Признаки правонарушения:</vt:lpstr>
      <vt:lpstr>  Виды правонарушений: </vt:lpstr>
      <vt:lpstr>Слайд 5</vt:lpstr>
      <vt:lpstr>Проанализируйте следующие высказывания:</vt:lpstr>
      <vt:lpstr>Слайд 7</vt:lpstr>
      <vt:lpstr>Виды юридической ответственности: </vt:lpstr>
      <vt:lpstr>Задание № 2. О каких видах юридической ответственности идет речь? (работа в группах) </vt:lpstr>
      <vt:lpstr>Домашнее задание</vt:lpstr>
      <vt:lpstr>Спасибо за работу!</vt:lpstr>
      <vt:lpstr>Использованные источники: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человек рождается?</dc:title>
  <dc:creator>Максим</dc:creator>
  <cp:lastModifiedBy>Admin</cp:lastModifiedBy>
  <cp:revision>16</cp:revision>
  <dcterms:created xsi:type="dcterms:W3CDTF">2014-07-03T05:10:49Z</dcterms:created>
  <dcterms:modified xsi:type="dcterms:W3CDTF">2014-12-23T20:29:30Z</dcterms:modified>
</cp:coreProperties>
</file>