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E3F2F-721E-4505-A4D6-C15934C94F4A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C92F-3D92-4BE7-AFDF-EF3CE274072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E3F2F-721E-4505-A4D6-C15934C94F4A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C92F-3D92-4BE7-AFDF-EF3CE27407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E3F2F-721E-4505-A4D6-C15934C94F4A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C92F-3D92-4BE7-AFDF-EF3CE27407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E3F2F-721E-4505-A4D6-C15934C94F4A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C92F-3D92-4BE7-AFDF-EF3CE27407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E3F2F-721E-4505-A4D6-C15934C94F4A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8BEC92F-3D92-4BE7-AFDF-EF3CE274072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E3F2F-721E-4505-A4D6-C15934C94F4A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C92F-3D92-4BE7-AFDF-EF3CE27407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E3F2F-721E-4505-A4D6-C15934C94F4A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C92F-3D92-4BE7-AFDF-EF3CE27407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E3F2F-721E-4505-A4D6-C15934C94F4A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C92F-3D92-4BE7-AFDF-EF3CE27407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E3F2F-721E-4505-A4D6-C15934C94F4A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C92F-3D92-4BE7-AFDF-EF3CE27407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E3F2F-721E-4505-A4D6-C15934C94F4A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C92F-3D92-4BE7-AFDF-EF3CE27407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E3F2F-721E-4505-A4D6-C15934C94F4A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C92F-3D92-4BE7-AFDF-EF3CE27407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BEE3F2F-721E-4505-A4D6-C15934C94F4A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8BEC92F-3D92-4BE7-AFDF-EF3CE274072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КТО КАК КРИЧИТ?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1800" i="1" dirty="0" smtClean="0">
                <a:solidFill>
                  <a:srgbClr val="FFFF00"/>
                </a:solidFill>
                <a:latin typeface="Arial Black" pitchFamily="34" charset="0"/>
              </a:rPr>
              <a:t>Звукоподражание</a:t>
            </a:r>
            <a:endParaRPr lang="ru-RU" sz="1800" i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latin typeface="Monotype Corsiva" pitchFamily="66" charset="0"/>
              </a:rPr>
              <a:t>Мультфильм для детей раннего возраста</a:t>
            </a:r>
            <a:endParaRPr lang="ru-RU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2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743"/>
            <a:ext cx="9144000" cy="60445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457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0"/>
            <a:ext cx="521497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59674243_ryirs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131" y="0"/>
            <a:ext cx="576921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4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737" y="0"/>
            <a:ext cx="5841613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1439_original.jpg"/>
          <p:cNvPicPr>
            <a:picLocks noChangeAspect="1"/>
          </p:cNvPicPr>
          <p:nvPr/>
        </p:nvPicPr>
        <p:blipFill>
          <a:blip r:embed="rId2"/>
          <a:srcRect r="2700" b="3125"/>
          <a:stretch>
            <a:fillRect/>
          </a:stretch>
        </p:blipFill>
        <p:spPr>
          <a:xfrm>
            <a:off x="2079994" y="0"/>
            <a:ext cx="48494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1833348_mariaemeljanova_4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725" y="0"/>
            <a:ext cx="612348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95250"/>
            <a:ext cx="7267575" cy="67627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rova-origami-detal-naya-shema-sbor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67910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AUwOQpMg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72" y="0"/>
            <a:ext cx="6568378" cy="685799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</TotalTime>
  <Words>9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КТО КАК КРИЧИТ? Звукоподражание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КАК КРИЧИТ? Звукоподражание</dc:title>
  <dc:creator>инна</dc:creator>
  <cp:lastModifiedBy>инна</cp:lastModifiedBy>
  <cp:revision>2</cp:revision>
  <dcterms:created xsi:type="dcterms:W3CDTF">2015-03-10T07:55:33Z</dcterms:created>
  <dcterms:modified xsi:type="dcterms:W3CDTF">2015-03-10T08:14:32Z</dcterms:modified>
</cp:coreProperties>
</file>